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6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304" r:id="rId26"/>
    <p:sldId id="305" r:id="rId27"/>
    <p:sldId id="306" r:id="rId28"/>
    <p:sldId id="307" r:id="rId29"/>
    <p:sldId id="298" r:id="rId30"/>
    <p:sldId id="299" r:id="rId31"/>
    <p:sldId id="301" r:id="rId32"/>
    <p:sldId id="302" r:id="rId33"/>
    <p:sldId id="303" r:id="rId34"/>
    <p:sldId id="308" r:id="rId35"/>
  </p:sldIdLst>
  <p:sldSz cx="12192000" cy="6858000"/>
  <p:notesSz cx="7315200" cy="96012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Open Sans" panose="020B0604020202020204" charset="0"/>
      <p:regular r:id="rId41"/>
      <p:bold r:id="rId42"/>
      <p:italic r:id="rId43"/>
      <p:boldItalic r:id="rId44"/>
    </p:embeddedFont>
    <p:embeddedFont>
      <p:font typeface="Roboto" panose="020B0604020202020204" charset="0"/>
      <p:regular r:id="rId45"/>
      <p:bold r:id="rId46"/>
      <p:italic r:id="rId47"/>
      <p:boldItalic r:id="rId48"/>
    </p:embeddedFont>
    <p:embeddedFont>
      <p:font typeface="Trebuchet MS" panose="020B0603020202020204" pitchFamily="34" charset="0"/>
      <p:regular r:id="rId49"/>
      <p:bold r:id="rId50"/>
      <p:italic r:id="rId51"/>
      <p:boldItalic r:id="rId52"/>
    </p:embeddedFont>
    <p:embeddedFont>
      <p:font typeface="Wingdings 3" panose="05040102010807070707" pitchFamily="18" charset="2"/>
      <p:regular r:id="rId5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8" roundtripDataSignature="AMtx7mh2bSNFbtX68Jy5WnosFatLEUDu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D7E"/>
    <a:srgbClr val="00B6B3"/>
    <a:srgbClr val="DFDBD1"/>
    <a:srgbClr val="133167"/>
    <a:srgbClr val="303030"/>
    <a:srgbClr val="ED1848"/>
    <a:srgbClr val="5A2E71"/>
    <a:srgbClr val="F3F3F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359501-07F7-4FA1-8A7E-4171BED489D6}" v="22" dt="2021-06-01T21:30:23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09" autoAdjust="0"/>
  </p:normalViewPr>
  <p:slideViewPr>
    <p:cSldViewPr snapToGrid="0">
      <p:cViewPr varScale="1">
        <p:scale>
          <a:sx n="103" d="100"/>
          <a:sy n="103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68" Type="http://customschemas.google.com/relationships/presentationmetadata" Target="meta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7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ri Boulom" userId="199931f0-8e45-4823-b69e-d90c1675e31b" providerId="ADAL" clId="{2F1F6299-9E10-4ED8-A14E-66A5C2C439BD}"/>
    <pc:docChg chg="undo custSel modSld">
      <pc:chgData name="Siri Boulom" userId="199931f0-8e45-4823-b69e-d90c1675e31b" providerId="ADAL" clId="{2F1F6299-9E10-4ED8-A14E-66A5C2C439BD}" dt="2021-05-12T13:09:55.277" v="904" actId="20577"/>
      <pc:docMkLst>
        <pc:docMk/>
      </pc:docMkLst>
      <pc:sldChg chg="modSp mod">
        <pc:chgData name="Siri Boulom" userId="199931f0-8e45-4823-b69e-d90c1675e31b" providerId="ADAL" clId="{2F1F6299-9E10-4ED8-A14E-66A5C2C439BD}" dt="2021-05-12T12:35:18.738" v="21" actId="1038"/>
        <pc:sldMkLst>
          <pc:docMk/>
          <pc:sldMk cId="0" sldId="256"/>
        </pc:sldMkLst>
        <pc:spChg chg="mod">
          <ac:chgData name="Siri Boulom" userId="199931f0-8e45-4823-b69e-d90c1675e31b" providerId="ADAL" clId="{2F1F6299-9E10-4ED8-A14E-66A5C2C439BD}" dt="2021-05-12T12:35:18.738" v="21" actId="1038"/>
          <ac:spMkLst>
            <pc:docMk/>
            <pc:sldMk cId="0" sldId="256"/>
            <ac:spMk id="100" creationId="{00000000-0000-0000-0000-000000000000}"/>
          </ac:spMkLst>
        </pc:spChg>
      </pc:sldChg>
      <pc:sldChg chg="modSp mod">
        <pc:chgData name="Siri Boulom" userId="199931f0-8e45-4823-b69e-d90c1675e31b" providerId="ADAL" clId="{2F1F6299-9E10-4ED8-A14E-66A5C2C439BD}" dt="2021-05-12T12:36:23.379" v="34" actId="6549"/>
        <pc:sldMkLst>
          <pc:docMk/>
          <pc:sldMk cId="0" sldId="257"/>
        </pc:sldMkLst>
        <pc:spChg chg="mod">
          <ac:chgData name="Siri Boulom" userId="199931f0-8e45-4823-b69e-d90c1675e31b" providerId="ADAL" clId="{2F1F6299-9E10-4ED8-A14E-66A5C2C439BD}" dt="2021-05-12T12:35:48.794" v="25" actId="14100"/>
          <ac:spMkLst>
            <pc:docMk/>
            <pc:sldMk cId="0" sldId="257"/>
            <ac:spMk id="111" creationId="{00000000-0000-0000-0000-000000000000}"/>
          </ac:spMkLst>
        </pc:spChg>
        <pc:spChg chg="mod">
          <ac:chgData name="Siri Boulom" userId="199931f0-8e45-4823-b69e-d90c1675e31b" providerId="ADAL" clId="{2F1F6299-9E10-4ED8-A14E-66A5C2C439BD}" dt="2021-05-12T12:36:23.379" v="34" actId="6549"/>
          <ac:spMkLst>
            <pc:docMk/>
            <pc:sldMk cId="0" sldId="257"/>
            <ac:spMk id="112" creationId="{00000000-0000-0000-0000-000000000000}"/>
          </ac:spMkLst>
        </pc:spChg>
      </pc:sldChg>
      <pc:sldChg chg="modSp mod">
        <pc:chgData name="Siri Boulom" userId="199931f0-8e45-4823-b69e-d90c1675e31b" providerId="ADAL" clId="{2F1F6299-9E10-4ED8-A14E-66A5C2C439BD}" dt="2021-05-12T12:38:21.316" v="113" actId="108"/>
        <pc:sldMkLst>
          <pc:docMk/>
          <pc:sldMk cId="0" sldId="258"/>
        </pc:sldMkLst>
        <pc:spChg chg="mod">
          <ac:chgData name="Siri Boulom" userId="199931f0-8e45-4823-b69e-d90c1675e31b" providerId="ADAL" clId="{2F1F6299-9E10-4ED8-A14E-66A5C2C439BD}" dt="2021-05-12T12:36:31.946" v="38" actId="20577"/>
          <ac:spMkLst>
            <pc:docMk/>
            <pc:sldMk cId="0" sldId="258"/>
            <ac:spMk id="119" creationId="{00000000-0000-0000-0000-000000000000}"/>
          </ac:spMkLst>
        </pc:spChg>
        <pc:spChg chg="mod">
          <ac:chgData name="Siri Boulom" userId="199931f0-8e45-4823-b69e-d90c1675e31b" providerId="ADAL" clId="{2F1F6299-9E10-4ED8-A14E-66A5C2C439BD}" dt="2021-05-12T12:38:21.316" v="113" actId="108"/>
          <ac:spMkLst>
            <pc:docMk/>
            <pc:sldMk cId="0" sldId="258"/>
            <ac:spMk id="120" creationId="{00000000-0000-0000-0000-000000000000}"/>
          </ac:spMkLst>
        </pc:spChg>
      </pc:sldChg>
      <pc:sldChg chg="modSp mod">
        <pc:chgData name="Siri Boulom" userId="199931f0-8e45-4823-b69e-d90c1675e31b" providerId="ADAL" clId="{2F1F6299-9E10-4ED8-A14E-66A5C2C439BD}" dt="2021-05-12T12:39:56.359" v="316" actId="5793"/>
        <pc:sldMkLst>
          <pc:docMk/>
          <pc:sldMk cId="0" sldId="259"/>
        </pc:sldMkLst>
        <pc:spChg chg="mod">
          <ac:chgData name="Siri Boulom" userId="199931f0-8e45-4823-b69e-d90c1675e31b" providerId="ADAL" clId="{2F1F6299-9E10-4ED8-A14E-66A5C2C439BD}" dt="2021-05-12T12:38:46.178" v="129" actId="20577"/>
          <ac:spMkLst>
            <pc:docMk/>
            <pc:sldMk cId="0" sldId="259"/>
            <ac:spMk id="125" creationId="{00000000-0000-0000-0000-000000000000}"/>
          </ac:spMkLst>
        </pc:spChg>
        <pc:spChg chg="mod">
          <ac:chgData name="Siri Boulom" userId="199931f0-8e45-4823-b69e-d90c1675e31b" providerId="ADAL" clId="{2F1F6299-9E10-4ED8-A14E-66A5C2C439BD}" dt="2021-05-12T12:39:56.359" v="316" actId="5793"/>
          <ac:spMkLst>
            <pc:docMk/>
            <pc:sldMk cId="0" sldId="259"/>
            <ac:spMk id="126" creationId="{00000000-0000-0000-0000-000000000000}"/>
          </ac:spMkLst>
        </pc:spChg>
      </pc:sldChg>
      <pc:sldChg chg="modSp mod">
        <pc:chgData name="Siri Boulom" userId="199931f0-8e45-4823-b69e-d90c1675e31b" providerId="ADAL" clId="{2F1F6299-9E10-4ED8-A14E-66A5C2C439BD}" dt="2021-05-12T12:42:07.018" v="534" actId="20577"/>
        <pc:sldMkLst>
          <pc:docMk/>
          <pc:sldMk cId="0" sldId="260"/>
        </pc:sldMkLst>
        <pc:spChg chg="mod">
          <ac:chgData name="Siri Boulom" userId="199931f0-8e45-4823-b69e-d90c1675e31b" providerId="ADAL" clId="{2F1F6299-9E10-4ED8-A14E-66A5C2C439BD}" dt="2021-05-12T12:41:12.491" v="369" actId="14100"/>
          <ac:spMkLst>
            <pc:docMk/>
            <pc:sldMk cId="0" sldId="260"/>
            <ac:spMk id="137" creationId="{00000000-0000-0000-0000-000000000000}"/>
          </ac:spMkLst>
        </pc:spChg>
        <pc:spChg chg="mod">
          <ac:chgData name="Siri Boulom" userId="199931f0-8e45-4823-b69e-d90c1675e31b" providerId="ADAL" clId="{2F1F6299-9E10-4ED8-A14E-66A5C2C439BD}" dt="2021-05-12T12:42:07.018" v="534" actId="20577"/>
          <ac:spMkLst>
            <pc:docMk/>
            <pc:sldMk cId="0" sldId="260"/>
            <ac:spMk id="138" creationId="{00000000-0000-0000-0000-000000000000}"/>
          </ac:spMkLst>
        </pc:spChg>
      </pc:sldChg>
      <pc:sldChg chg="modSp mod">
        <pc:chgData name="Siri Boulom" userId="199931f0-8e45-4823-b69e-d90c1675e31b" providerId="ADAL" clId="{2F1F6299-9E10-4ED8-A14E-66A5C2C439BD}" dt="2021-05-12T12:43:04.480" v="685" actId="20577"/>
        <pc:sldMkLst>
          <pc:docMk/>
          <pc:sldMk cId="0" sldId="261"/>
        </pc:sldMkLst>
        <pc:spChg chg="mod">
          <ac:chgData name="Siri Boulom" userId="199931f0-8e45-4823-b69e-d90c1675e31b" providerId="ADAL" clId="{2F1F6299-9E10-4ED8-A14E-66A5C2C439BD}" dt="2021-05-12T12:43:04.480" v="685" actId="20577"/>
          <ac:spMkLst>
            <pc:docMk/>
            <pc:sldMk cId="0" sldId="261"/>
            <ac:spMk id="146" creationId="{00000000-0000-0000-0000-000000000000}"/>
          </ac:spMkLst>
        </pc:spChg>
      </pc:sldChg>
      <pc:sldChg chg="addSp delSp modSp mod">
        <pc:chgData name="Siri Boulom" userId="199931f0-8e45-4823-b69e-d90c1675e31b" providerId="ADAL" clId="{2F1F6299-9E10-4ED8-A14E-66A5C2C439BD}" dt="2021-05-12T12:44:22.369" v="712" actId="6549"/>
        <pc:sldMkLst>
          <pc:docMk/>
          <pc:sldMk cId="0" sldId="262"/>
        </pc:sldMkLst>
        <pc:spChg chg="mod">
          <ac:chgData name="Siri Boulom" userId="199931f0-8e45-4823-b69e-d90c1675e31b" providerId="ADAL" clId="{2F1F6299-9E10-4ED8-A14E-66A5C2C439BD}" dt="2021-05-12T12:43:37.018" v="699" actId="20577"/>
          <ac:spMkLst>
            <pc:docMk/>
            <pc:sldMk cId="0" sldId="262"/>
            <ac:spMk id="153" creationId="{00000000-0000-0000-0000-000000000000}"/>
          </ac:spMkLst>
        </pc:spChg>
        <pc:spChg chg="mod">
          <ac:chgData name="Siri Boulom" userId="199931f0-8e45-4823-b69e-d90c1675e31b" providerId="ADAL" clId="{2F1F6299-9E10-4ED8-A14E-66A5C2C439BD}" dt="2021-05-12T12:44:22.369" v="712" actId="6549"/>
          <ac:spMkLst>
            <pc:docMk/>
            <pc:sldMk cId="0" sldId="262"/>
            <ac:spMk id="156" creationId="{00000000-0000-0000-0000-000000000000}"/>
          </ac:spMkLst>
        </pc:spChg>
        <pc:picChg chg="add mod">
          <ac:chgData name="Siri Boulom" userId="199931f0-8e45-4823-b69e-d90c1675e31b" providerId="ADAL" clId="{2F1F6299-9E10-4ED8-A14E-66A5C2C439BD}" dt="2021-05-12T12:43:53.950" v="702" actId="1076"/>
          <ac:picMkLst>
            <pc:docMk/>
            <pc:sldMk cId="0" sldId="262"/>
            <ac:picMk id="8" creationId="{361B91EE-C235-481B-87A2-21068A659668}"/>
          </ac:picMkLst>
        </pc:picChg>
        <pc:picChg chg="del">
          <ac:chgData name="Siri Boulom" userId="199931f0-8e45-4823-b69e-d90c1675e31b" providerId="ADAL" clId="{2F1F6299-9E10-4ED8-A14E-66A5C2C439BD}" dt="2021-05-12T12:43:47.439" v="700" actId="478"/>
          <ac:picMkLst>
            <pc:docMk/>
            <pc:sldMk cId="0" sldId="262"/>
            <ac:picMk id="155" creationId="{00000000-0000-0000-0000-000000000000}"/>
          </ac:picMkLst>
        </pc:picChg>
      </pc:sldChg>
      <pc:sldChg chg="modSp mod">
        <pc:chgData name="Siri Boulom" userId="199931f0-8e45-4823-b69e-d90c1675e31b" providerId="ADAL" clId="{2F1F6299-9E10-4ED8-A14E-66A5C2C439BD}" dt="2021-05-12T12:47:14.522" v="761" actId="108"/>
        <pc:sldMkLst>
          <pc:docMk/>
          <pc:sldMk cId="0" sldId="263"/>
        </pc:sldMkLst>
        <pc:spChg chg="mod">
          <ac:chgData name="Siri Boulom" userId="199931f0-8e45-4823-b69e-d90c1675e31b" providerId="ADAL" clId="{2F1F6299-9E10-4ED8-A14E-66A5C2C439BD}" dt="2021-05-12T12:44:36.248" v="728" actId="20577"/>
          <ac:spMkLst>
            <pc:docMk/>
            <pc:sldMk cId="0" sldId="263"/>
            <ac:spMk id="163" creationId="{00000000-0000-0000-0000-000000000000}"/>
          </ac:spMkLst>
        </pc:spChg>
        <pc:spChg chg="mod">
          <ac:chgData name="Siri Boulom" userId="199931f0-8e45-4823-b69e-d90c1675e31b" providerId="ADAL" clId="{2F1F6299-9E10-4ED8-A14E-66A5C2C439BD}" dt="2021-05-12T12:47:14.522" v="761" actId="108"/>
          <ac:spMkLst>
            <pc:docMk/>
            <pc:sldMk cId="0" sldId="263"/>
            <ac:spMk id="164" creationId="{00000000-0000-0000-0000-000000000000}"/>
          </ac:spMkLst>
        </pc:spChg>
      </pc:sldChg>
      <pc:sldChg chg="addSp delSp modSp mod">
        <pc:chgData name="Siri Boulom" userId="199931f0-8e45-4823-b69e-d90c1675e31b" providerId="ADAL" clId="{2F1F6299-9E10-4ED8-A14E-66A5C2C439BD}" dt="2021-05-12T12:48:41.114" v="785" actId="1076"/>
        <pc:sldMkLst>
          <pc:docMk/>
          <pc:sldMk cId="0" sldId="264"/>
        </pc:sldMkLst>
        <pc:spChg chg="add del mod">
          <ac:chgData name="Siri Boulom" userId="199931f0-8e45-4823-b69e-d90c1675e31b" providerId="ADAL" clId="{2F1F6299-9E10-4ED8-A14E-66A5C2C439BD}" dt="2021-05-12T12:48:34.426" v="783" actId="478"/>
          <ac:spMkLst>
            <pc:docMk/>
            <pc:sldMk cId="0" sldId="264"/>
            <ac:spMk id="3" creationId="{2627E015-1A22-4AC3-BD6E-32BB19EB03FA}"/>
          </ac:spMkLst>
        </pc:spChg>
        <pc:spChg chg="mod">
          <ac:chgData name="Siri Boulom" userId="199931f0-8e45-4823-b69e-d90c1675e31b" providerId="ADAL" clId="{2F1F6299-9E10-4ED8-A14E-66A5C2C439BD}" dt="2021-05-12T12:48:12.843" v="780" actId="14100"/>
          <ac:spMkLst>
            <pc:docMk/>
            <pc:sldMk cId="0" sldId="264"/>
            <ac:spMk id="171" creationId="{00000000-0000-0000-0000-000000000000}"/>
          </ac:spMkLst>
        </pc:spChg>
        <pc:picChg chg="add mod">
          <ac:chgData name="Siri Boulom" userId="199931f0-8e45-4823-b69e-d90c1675e31b" providerId="ADAL" clId="{2F1F6299-9E10-4ED8-A14E-66A5C2C439BD}" dt="2021-05-12T12:48:41.114" v="785" actId="1076"/>
          <ac:picMkLst>
            <pc:docMk/>
            <pc:sldMk cId="0" sldId="264"/>
            <ac:picMk id="10" creationId="{C4587176-6CEB-46BD-8E9A-360A9ABBE70B}"/>
          </ac:picMkLst>
        </pc:picChg>
        <pc:picChg chg="del mod">
          <ac:chgData name="Siri Boulom" userId="199931f0-8e45-4823-b69e-d90c1675e31b" providerId="ADAL" clId="{2F1F6299-9E10-4ED8-A14E-66A5C2C439BD}" dt="2021-05-12T12:48:25.995" v="782" actId="478"/>
          <ac:picMkLst>
            <pc:docMk/>
            <pc:sldMk cId="0" sldId="264"/>
            <ac:picMk id="172" creationId="{00000000-0000-0000-0000-000000000000}"/>
          </ac:picMkLst>
        </pc:picChg>
      </pc:sldChg>
      <pc:sldChg chg="addSp delSp modSp mod">
        <pc:chgData name="Siri Boulom" userId="199931f0-8e45-4823-b69e-d90c1675e31b" providerId="ADAL" clId="{2F1F6299-9E10-4ED8-A14E-66A5C2C439BD}" dt="2021-05-12T12:49:57.070" v="827" actId="14100"/>
        <pc:sldMkLst>
          <pc:docMk/>
          <pc:sldMk cId="0" sldId="265"/>
        </pc:sldMkLst>
        <pc:spChg chg="mod">
          <ac:chgData name="Siri Boulom" userId="199931f0-8e45-4823-b69e-d90c1675e31b" providerId="ADAL" clId="{2F1F6299-9E10-4ED8-A14E-66A5C2C439BD}" dt="2021-05-12T12:49:46.026" v="825" actId="1076"/>
          <ac:spMkLst>
            <pc:docMk/>
            <pc:sldMk cId="0" sldId="265"/>
            <ac:spMk id="178" creationId="{00000000-0000-0000-0000-000000000000}"/>
          </ac:spMkLst>
        </pc:spChg>
        <pc:spChg chg="mod">
          <ac:chgData name="Siri Boulom" userId="199931f0-8e45-4823-b69e-d90c1675e31b" providerId="ADAL" clId="{2F1F6299-9E10-4ED8-A14E-66A5C2C439BD}" dt="2021-05-12T12:48:57.931" v="811" actId="20577"/>
          <ac:spMkLst>
            <pc:docMk/>
            <pc:sldMk cId="0" sldId="265"/>
            <ac:spMk id="180" creationId="{00000000-0000-0000-0000-000000000000}"/>
          </ac:spMkLst>
        </pc:spChg>
        <pc:spChg chg="mod">
          <ac:chgData name="Siri Boulom" userId="199931f0-8e45-4823-b69e-d90c1675e31b" providerId="ADAL" clId="{2F1F6299-9E10-4ED8-A14E-66A5C2C439BD}" dt="2021-05-12T12:49:21.650" v="819" actId="20577"/>
          <ac:spMkLst>
            <pc:docMk/>
            <pc:sldMk cId="0" sldId="265"/>
            <ac:spMk id="181" creationId="{00000000-0000-0000-0000-000000000000}"/>
          </ac:spMkLst>
        </pc:spChg>
        <pc:picChg chg="add mod">
          <ac:chgData name="Siri Boulom" userId="199931f0-8e45-4823-b69e-d90c1675e31b" providerId="ADAL" clId="{2F1F6299-9E10-4ED8-A14E-66A5C2C439BD}" dt="2021-05-12T12:49:57.070" v="827" actId="14100"/>
          <ac:picMkLst>
            <pc:docMk/>
            <pc:sldMk cId="0" sldId="265"/>
            <ac:picMk id="8" creationId="{82C97B72-5572-4EDA-BDF2-3443A0DA4CF3}"/>
          </ac:picMkLst>
        </pc:picChg>
        <pc:picChg chg="del">
          <ac:chgData name="Siri Boulom" userId="199931f0-8e45-4823-b69e-d90c1675e31b" providerId="ADAL" clId="{2F1F6299-9E10-4ED8-A14E-66A5C2C439BD}" dt="2021-05-12T12:49:28.633" v="820" actId="478"/>
          <ac:picMkLst>
            <pc:docMk/>
            <pc:sldMk cId="0" sldId="265"/>
            <ac:picMk id="182" creationId="{00000000-0000-0000-0000-000000000000}"/>
          </ac:picMkLst>
        </pc:picChg>
      </pc:sldChg>
      <pc:sldChg chg="modSp mod">
        <pc:chgData name="Siri Boulom" userId="199931f0-8e45-4823-b69e-d90c1675e31b" providerId="ADAL" clId="{2F1F6299-9E10-4ED8-A14E-66A5C2C439BD}" dt="2021-05-12T13:09:55.277" v="904" actId="20577"/>
        <pc:sldMkLst>
          <pc:docMk/>
          <pc:sldMk cId="0" sldId="266"/>
        </pc:sldMkLst>
        <pc:spChg chg="mod">
          <ac:chgData name="Siri Boulom" userId="199931f0-8e45-4823-b69e-d90c1675e31b" providerId="ADAL" clId="{2F1F6299-9E10-4ED8-A14E-66A5C2C439BD}" dt="2021-05-12T12:50:28.130" v="831" actId="6549"/>
          <ac:spMkLst>
            <pc:docMk/>
            <pc:sldMk cId="0" sldId="266"/>
            <ac:spMk id="189" creationId="{00000000-0000-0000-0000-000000000000}"/>
          </ac:spMkLst>
        </pc:spChg>
        <pc:spChg chg="mod">
          <ac:chgData name="Siri Boulom" userId="199931f0-8e45-4823-b69e-d90c1675e31b" providerId="ADAL" clId="{2F1F6299-9E10-4ED8-A14E-66A5C2C439BD}" dt="2021-05-12T13:09:55.277" v="904" actId="20577"/>
          <ac:spMkLst>
            <pc:docMk/>
            <pc:sldMk cId="0" sldId="266"/>
            <ac:spMk id="190" creationId="{00000000-0000-0000-0000-000000000000}"/>
          </ac:spMkLst>
        </pc:spChg>
      </pc:sldChg>
      <pc:sldChg chg="modSp mod">
        <pc:chgData name="Siri Boulom" userId="199931f0-8e45-4823-b69e-d90c1675e31b" providerId="ADAL" clId="{2F1F6299-9E10-4ED8-A14E-66A5C2C439BD}" dt="2021-05-12T13:09:34.662" v="903" actId="14100"/>
        <pc:sldMkLst>
          <pc:docMk/>
          <pc:sldMk cId="0" sldId="277"/>
        </pc:sldMkLst>
        <pc:picChg chg="mod">
          <ac:chgData name="Siri Boulom" userId="199931f0-8e45-4823-b69e-d90c1675e31b" providerId="ADAL" clId="{2F1F6299-9E10-4ED8-A14E-66A5C2C439BD}" dt="2021-05-12T13:09:34.662" v="903" actId="14100"/>
          <ac:picMkLst>
            <pc:docMk/>
            <pc:sldMk cId="0" sldId="277"/>
            <ac:picMk id="283" creationId="{00000000-0000-0000-0000-000000000000}"/>
          </ac:picMkLst>
        </pc:picChg>
      </pc:sldChg>
    </pc:docChg>
  </pc:docChgLst>
  <pc:docChgLst>
    <pc:chgData name="CAIR - Siri Boulom" userId="0289a882-85b9-46c5-a729-8ab1a6d35e31" providerId="ADAL" clId="{94359501-07F7-4FA1-8A7E-4171BED489D6}"/>
    <pc:docChg chg="undo custSel addSld delSld modSld">
      <pc:chgData name="CAIR - Siri Boulom" userId="0289a882-85b9-46c5-a729-8ab1a6d35e31" providerId="ADAL" clId="{94359501-07F7-4FA1-8A7E-4171BED489D6}" dt="2021-06-01T21:29:37.081" v="3255" actId="1036"/>
      <pc:docMkLst>
        <pc:docMk/>
      </pc:docMkLst>
      <pc:sldChg chg="modSp mod">
        <pc:chgData name="CAIR - Siri Boulom" userId="0289a882-85b9-46c5-a729-8ab1a6d35e31" providerId="ADAL" clId="{94359501-07F7-4FA1-8A7E-4171BED489D6}" dt="2021-06-01T20:43:33.548" v="283" actId="20577"/>
        <pc:sldMkLst>
          <pc:docMk/>
          <pc:sldMk cId="0" sldId="267"/>
        </pc:sldMkLst>
        <pc:spChg chg="mod">
          <ac:chgData name="CAIR - Siri Boulom" userId="0289a882-85b9-46c5-a729-8ab1a6d35e31" providerId="ADAL" clId="{94359501-07F7-4FA1-8A7E-4171BED489D6}" dt="2021-06-01T20:38:10.854" v="0"/>
          <ac:spMkLst>
            <pc:docMk/>
            <pc:sldMk cId="0" sldId="267"/>
            <ac:spMk id="197" creationId="{00000000-0000-0000-0000-000000000000}"/>
          </ac:spMkLst>
        </pc:spChg>
        <pc:spChg chg="mod">
          <ac:chgData name="CAIR - Siri Boulom" userId="0289a882-85b9-46c5-a729-8ab1a6d35e31" providerId="ADAL" clId="{94359501-07F7-4FA1-8A7E-4171BED489D6}" dt="2021-06-01T20:43:33.548" v="283" actId="20577"/>
          <ac:spMkLst>
            <pc:docMk/>
            <pc:sldMk cId="0" sldId="267"/>
            <ac:spMk id="198" creationId="{00000000-0000-0000-0000-000000000000}"/>
          </ac:spMkLst>
        </pc:spChg>
      </pc:sldChg>
      <pc:sldChg chg="modSp mod">
        <pc:chgData name="CAIR - Siri Boulom" userId="0289a882-85b9-46c5-a729-8ab1a6d35e31" providerId="ADAL" clId="{94359501-07F7-4FA1-8A7E-4171BED489D6}" dt="2021-06-01T20:45:58.411" v="446" actId="20577"/>
        <pc:sldMkLst>
          <pc:docMk/>
          <pc:sldMk cId="0" sldId="268"/>
        </pc:sldMkLst>
        <pc:spChg chg="mod">
          <ac:chgData name="CAIR - Siri Boulom" userId="0289a882-85b9-46c5-a729-8ab1a6d35e31" providerId="ADAL" clId="{94359501-07F7-4FA1-8A7E-4171BED489D6}" dt="2021-06-01T20:44:00.043" v="284"/>
          <ac:spMkLst>
            <pc:docMk/>
            <pc:sldMk cId="0" sldId="268"/>
            <ac:spMk id="206" creationId="{00000000-0000-0000-0000-000000000000}"/>
          </ac:spMkLst>
        </pc:spChg>
        <pc:spChg chg="mod">
          <ac:chgData name="CAIR - Siri Boulom" userId="0289a882-85b9-46c5-a729-8ab1a6d35e31" providerId="ADAL" clId="{94359501-07F7-4FA1-8A7E-4171BED489D6}" dt="2021-06-01T20:45:58.411" v="446" actId="20577"/>
          <ac:spMkLst>
            <pc:docMk/>
            <pc:sldMk cId="0" sldId="268"/>
            <ac:spMk id="207" creationId="{00000000-0000-0000-0000-000000000000}"/>
          </ac:spMkLst>
        </pc:spChg>
      </pc:sldChg>
      <pc:sldChg chg="modSp mod">
        <pc:chgData name="CAIR - Siri Boulom" userId="0289a882-85b9-46c5-a729-8ab1a6d35e31" providerId="ADAL" clId="{94359501-07F7-4FA1-8A7E-4171BED489D6}" dt="2021-06-01T20:52:30.945" v="957" actId="14100"/>
        <pc:sldMkLst>
          <pc:docMk/>
          <pc:sldMk cId="0" sldId="269"/>
        </pc:sldMkLst>
        <pc:spChg chg="mod">
          <ac:chgData name="CAIR - Siri Boulom" userId="0289a882-85b9-46c5-a729-8ab1a6d35e31" providerId="ADAL" clId="{94359501-07F7-4FA1-8A7E-4171BED489D6}" dt="2021-06-01T20:47:01.593" v="447"/>
          <ac:spMkLst>
            <pc:docMk/>
            <pc:sldMk cId="0" sldId="269"/>
            <ac:spMk id="214" creationId="{00000000-0000-0000-0000-000000000000}"/>
          </ac:spMkLst>
        </pc:spChg>
        <pc:spChg chg="mod">
          <ac:chgData name="CAIR - Siri Boulom" userId="0289a882-85b9-46c5-a729-8ab1a6d35e31" providerId="ADAL" clId="{94359501-07F7-4FA1-8A7E-4171BED489D6}" dt="2021-06-01T20:52:30.945" v="957" actId="14100"/>
          <ac:spMkLst>
            <pc:docMk/>
            <pc:sldMk cId="0" sldId="269"/>
            <ac:spMk id="215" creationId="{00000000-0000-0000-0000-000000000000}"/>
          </ac:spMkLst>
        </pc:spChg>
      </pc:sldChg>
      <pc:sldChg chg="modSp mod">
        <pc:chgData name="CAIR - Siri Boulom" userId="0289a882-85b9-46c5-a729-8ab1a6d35e31" providerId="ADAL" clId="{94359501-07F7-4FA1-8A7E-4171BED489D6}" dt="2021-06-01T20:54:52.956" v="1183" actId="6549"/>
        <pc:sldMkLst>
          <pc:docMk/>
          <pc:sldMk cId="0" sldId="270"/>
        </pc:sldMkLst>
        <pc:spChg chg="mod">
          <ac:chgData name="CAIR - Siri Boulom" userId="0289a882-85b9-46c5-a729-8ab1a6d35e31" providerId="ADAL" clId="{94359501-07F7-4FA1-8A7E-4171BED489D6}" dt="2021-06-01T20:52:56.272" v="958"/>
          <ac:spMkLst>
            <pc:docMk/>
            <pc:sldMk cId="0" sldId="270"/>
            <ac:spMk id="222" creationId="{00000000-0000-0000-0000-000000000000}"/>
          </ac:spMkLst>
        </pc:spChg>
        <pc:spChg chg="mod">
          <ac:chgData name="CAIR - Siri Boulom" userId="0289a882-85b9-46c5-a729-8ab1a6d35e31" providerId="ADAL" clId="{94359501-07F7-4FA1-8A7E-4171BED489D6}" dt="2021-06-01T20:54:52.956" v="1183" actId="6549"/>
          <ac:spMkLst>
            <pc:docMk/>
            <pc:sldMk cId="0" sldId="270"/>
            <ac:spMk id="223" creationId="{00000000-0000-0000-0000-000000000000}"/>
          </ac:spMkLst>
        </pc:spChg>
      </pc:sldChg>
      <pc:sldChg chg="modSp mod">
        <pc:chgData name="CAIR - Siri Boulom" userId="0289a882-85b9-46c5-a729-8ab1a6d35e31" providerId="ADAL" clId="{94359501-07F7-4FA1-8A7E-4171BED489D6}" dt="2021-06-01T20:59:24.777" v="1503" actId="20577"/>
        <pc:sldMkLst>
          <pc:docMk/>
          <pc:sldMk cId="0" sldId="271"/>
        </pc:sldMkLst>
        <pc:spChg chg="mod">
          <ac:chgData name="CAIR - Siri Boulom" userId="0289a882-85b9-46c5-a729-8ab1a6d35e31" providerId="ADAL" clId="{94359501-07F7-4FA1-8A7E-4171BED489D6}" dt="2021-06-01T20:56:14.476" v="1248" actId="5793"/>
          <ac:spMkLst>
            <pc:docMk/>
            <pc:sldMk cId="0" sldId="271"/>
            <ac:spMk id="230" creationId="{00000000-0000-0000-0000-000000000000}"/>
          </ac:spMkLst>
        </pc:spChg>
        <pc:spChg chg="mod">
          <ac:chgData name="CAIR - Siri Boulom" userId="0289a882-85b9-46c5-a729-8ab1a6d35e31" providerId="ADAL" clId="{94359501-07F7-4FA1-8A7E-4171BED489D6}" dt="2021-06-01T20:59:24.777" v="1503" actId="20577"/>
          <ac:spMkLst>
            <pc:docMk/>
            <pc:sldMk cId="0" sldId="271"/>
            <ac:spMk id="231" creationId="{00000000-0000-0000-0000-000000000000}"/>
          </ac:spMkLst>
        </pc:spChg>
      </pc:sldChg>
      <pc:sldChg chg="modSp mod">
        <pc:chgData name="CAIR - Siri Boulom" userId="0289a882-85b9-46c5-a729-8ab1a6d35e31" providerId="ADAL" clId="{94359501-07F7-4FA1-8A7E-4171BED489D6}" dt="2021-06-01T21:01:57.465" v="1706" actId="20577"/>
        <pc:sldMkLst>
          <pc:docMk/>
          <pc:sldMk cId="0" sldId="272"/>
        </pc:sldMkLst>
        <pc:spChg chg="mod">
          <ac:chgData name="CAIR - Siri Boulom" userId="0289a882-85b9-46c5-a729-8ab1a6d35e31" providerId="ADAL" clId="{94359501-07F7-4FA1-8A7E-4171BED489D6}" dt="2021-06-01T20:59:59.747" v="1504"/>
          <ac:spMkLst>
            <pc:docMk/>
            <pc:sldMk cId="0" sldId="272"/>
            <ac:spMk id="242" creationId="{00000000-0000-0000-0000-000000000000}"/>
          </ac:spMkLst>
        </pc:spChg>
        <pc:spChg chg="mod">
          <ac:chgData name="CAIR - Siri Boulom" userId="0289a882-85b9-46c5-a729-8ab1a6d35e31" providerId="ADAL" clId="{94359501-07F7-4FA1-8A7E-4171BED489D6}" dt="2021-06-01T21:01:57.465" v="1706" actId="20577"/>
          <ac:spMkLst>
            <pc:docMk/>
            <pc:sldMk cId="0" sldId="272"/>
            <ac:spMk id="243" creationId="{00000000-0000-0000-0000-000000000000}"/>
          </ac:spMkLst>
        </pc:spChg>
      </pc:sldChg>
      <pc:sldChg chg="modSp mod">
        <pc:chgData name="CAIR - Siri Boulom" userId="0289a882-85b9-46c5-a729-8ab1a6d35e31" providerId="ADAL" clId="{94359501-07F7-4FA1-8A7E-4171BED489D6}" dt="2021-06-01T21:03:58.747" v="1810" actId="20577"/>
        <pc:sldMkLst>
          <pc:docMk/>
          <pc:sldMk cId="0" sldId="273"/>
        </pc:sldMkLst>
        <pc:spChg chg="mod">
          <ac:chgData name="CAIR - Siri Boulom" userId="0289a882-85b9-46c5-a729-8ab1a6d35e31" providerId="ADAL" clId="{94359501-07F7-4FA1-8A7E-4171BED489D6}" dt="2021-06-01T21:03:09.297" v="1745" actId="1036"/>
          <ac:spMkLst>
            <pc:docMk/>
            <pc:sldMk cId="0" sldId="273"/>
            <ac:spMk id="250" creationId="{00000000-0000-0000-0000-000000000000}"/>
          </ac:spMkLst>
        </pc:spChg>
        <pc:spChg chg="mod">
          <ac:chgData name="CAIR - Siri Boulom" userId="0289a882-85b9-46c5-a729-8ab1a6d35e31" providerId="ADAL" clId="{94359501-07F7-4FA1-8A7E-4171BED489D6}" dt="2021-06-01T21:03:58.747" v="1810" actId="20577"/>
          <ac:spMkLst>
            <pc:docMk/>
            <pc:sldMk cId="0" sldId="273"/>
            <ac:spMk id="251" creationId="{00000000-0000-0000-0000-000000000000}"/>
          </ac:spMkLst>
        </pc:spChg>
      </pc:sldChg>
      <pc:sldChg chg="modSp mod">
        <pc:chgData name="CAIR - Siri Boulom" userId="0289a882-85b9-46c5-a729-8ab1a6d35e31" providerId="ADAL" clId="{94359501-07F7-4FA1-8A7E-4171BED489D6}" dt="2021-06-01T21:12:51.921" v="2221" actId="27636"/>
        <pc:sldMkLst>
          <pc:docMk/>
          <pc:sldMk cId="0" sldId="274"/>
        </pc:sldMkLst>
        <pc:spChg chg="mod">
          <ac:chgData name="CAIR - Siri Boulom" userId="0289a882-85b9-46c5-a729-8ab1a6d35e31" providerId="ADAL" clId="{94359501-07F7-4FA1-8A7E-4171BED489D6}" dt="2021-06-01T21:12:51.921" v="2221" actId="27636"/>
          <ac:spMkLst>
            <pc:docMk/>
            <pc:sldMk cId="0" sldId="274"/>
            <ac:spMk id="3" creationId="{495DD3C5-3348-4E79-B3D0-CE3491F45D97}"/>
          </ac:spMkLst>
        </pc:spChg>
        <pc:spChg chg="mod">
          <ac:chgData name="CAIR - Siri Boulom" userId="0289a882-85b9-46c5-a729-8ab1a6d35e31" providerId="ADAL" clId="{94359501-07F7-4FA1-8A7E-4171BED489D6}" dt="2021-06-01T21:04:57.212" v="1895" actId="1037"/>
          <ac:spMkLst>
            <pc:docMk/>
            <pc:sldMk cId="0" sldId="274"/>
            <ac:spMk id="258" creationId="{00000000-0000-0000-0000-000000000000}"/>
          </ac:spMkLst>
        </pc:spChg>
      </pc:sldChg>
      <pc:sldChg chg="modSp mod">
        <pc:chgData name="CAIR - Siri Boulom" userId="0289a882-85b9-46c5-a729-8ab1a6d35e31" providerId="ADAL" clId="{94359501-07F7-4FA1-8A7E-4171BED489D6}" dt="2021-06-01T21:15:29.646" v="2476" actId="20577"/>
        <pc:sldMkLst>
          <pc:docMk/>
          <pc:sldMk cId="0" sldId="275"/>
        </pc:sldMkLst>
        <pc:spChg chg="mod">
          <ac:chgData name="CAIR - Siri Boulom" userId="0289a882-85b9-46c5-a729-8ab1a6d35e31" providerId="ADAL" clId="{94359501-07F7-4FA1-8A7E-4171BED489D6}" dt="2021-06-01T21:13:23.179" v="2235" actId="20577"/>
          <ac:spMkLst>
            <pc:docMk/>
            <pc:sldMk cId="0" sldId="275"/>
            <ac:spMk id="266" creationId="{00000000-0000-0000-0000-000000000000}"/>
          </ac:spMkLst>
        </pc:spChg>
        <pc:spChg chg="mod">
          <ac:chgData name="CAIR - Siri Boulom" userId="0289a882-85b9-46c5-a729-8ab1a6d35e31" providerId="ADAL" clId="{94359501-07F7-4FA1-8A7E-4171BED489D6}" dt="2021-06-01T21:15:29.646" v="2476" actId="20577"/>
          <ac:spMkLst>
            <pc:docMk/>
            <pc:sldMk cId="0" sldId="275"/>
            <ac:spMk id="267" creationId="{00000000-0000-0000-0000-000000000000}"/>
          </ac:spMkLst>
        </pc:spChg>
      </pc:sldChg>
      <pc:sldChg chg="modSp mod">
        <pc:chgData name="CAIR - Siri Boulom" userId="0289a882-85b9-46c5-a729-8ab1a6d35e31" providerId="ADAL" clId="{94359501-07F7-4FA1-8A7E-4171BED489D6}" dt="2021-06-01T21:19:56.306" v="2766" actId="20577"/>
        <pc:sldMkLst>
          <pc:docMk/>
          <pc:sldMk cId="0" sldId="276"/>
        </pc:sldMkLst>
        <pc:spChg chg="mod">
          <ac:chgData name="CAIR - Siri Boulom" userId="0289a882-85b9-46c5-a729-8ab1a6d35e31" providerId="ADAL" clId="{94359501-07F7-4FA1-8A7E-4171BED489D6}" dt="2021-06-01T21:19:56.306" v="2766" actId="20577"/>
          <ac:spMkLst>
            <pc:docMk/>
            <pc:sldMk cId="0" sldId="276"/>
            <ac:spMk id="3" creationId="{03442A85-B1DA-4B6B-A7A2-2BB1BB789319}"/>
          </ac:spMkLst>
        </pc:spChg>
        <pc:spChg chg="mod">
          <ac:chgData name="CAIR - Siri Boulom" userId="0289a882-85b9-46c5-a729-8ab1a6d35e31" providerId="ADAL" clId="{94359501-07F7-4FA1-8A7E-4171BED489D6}" dt="2021-06-01T21:16:11.235" v="2504" actId="20577"/>
          <ac:spMkLst>
            <pc:docMk/>
            <pc:sldMk cId="0" sldId="276"/>
            <ac:spMk id="274" creationId="{00000000-0000-0000-0000-000000000000}"/>
          </ac:spMkLst>
        </pc:spChg>
      </pc:sldChg>
      <pc:sldChg chg="del">
        <pc:chgData name="CAIR - Siri Boulom" userId="0289a882-85b9-46c5-a729-8ab1a6d35e31" providerId="ADAL" clId="{94359501-07F7-4FA1-8A7E-4171BED489D6}" dt="2021-06-01T21:22:18.233" v="2769" actId="47"/>
        <pc:sldMkLst>
          <pc:docMk/>
          <pc:sldMk cId="0" sldId="280"/>
        </pc:sldMkLst>
      </pc:sldChg>
      <pc:sldChg chg="del">
        <pc:chgData name="CAIR - Siri Boulom" userId="0289a882-85b9-46c5-a729-8ab1a6d35e31" providerId="ADAL" clId="{94359501-07F7-4FA1-8A7E-4171BED489D6}" dt="2021-06-01T21:22:56.597" v="2771" actId="47"/>
        <pc:sldMkLst>
          <pc:docMk/>
          <pc:sldMk cId="0" sldId="281"/>
        </pc:sldMkLst>
      </pc:sldChg>
      <pc:sldChg chg="del">
        <pc:chgData name="CAIR - Siri Boulom" userId="0289a882-85b9-46c5-a729-8ab1a6d35e31" providerId="ADAL" clId="{94359501-07F7-4FA1-8A7E-4171BED489D6}" dt="2021-06-01T21:22:56.597" v="2771" actId="47"/>
        <pc:sldMkLst>
          <pc:docMk/>
          <pc:sldMk cId="0" sldId="282"/>
        </pc:sldMkLst>
      </pc:sldChg>
      <pc:sldChg chg="del">
        <pc:chgData name="CAIR - Siri Boulom" userId="0289a882-85b9-46c5-a729-8ab1a6d35e31" providerId="ADAL" clId="{94359501-07F7-4FA1-8A7E-4171BED489D6}" dt="2021-06-01T21:22:56.597" v="2771" actId="47"/>
        <pc:sldMkLst>
          <pc:docMk/>
          <pc:sldMk cId="0" sldId="283"/>
        </pc:sldMkLst>
      </pc:sldChg>
      <pc:sldChg chg="del">
        <pc:chgData name="CAIR - Siri Boulom" userId="0289a882-85b9-46c5-a729-8ab1a6d35e31" providerId="ADAL" clId="{94359501-07F7-4FA1-8A7E-4171BED489D6}" dt="2021-06-01T21:22:56.597" v="2771" actId="47"/>
        <pc:sldMkLst>
          <pc:docMk/>
          <pc:sldMk cId="0" sldId="284"/>
        </pc:sldMkLst>
      </pc:sldChg>
      <pc:sldChg chg="del">
        <pc:chgData name="CAIR - Siri Boulom" userId="0289a882-85b9-46c5-a729-8ab1a6d35e31" providerId="ADAL" clId="{94359501-07F7-4FA1-8A7E-4171BED489D6}" dt="2021-06-01T21:22:56.597" v="2771" actId="47"/>
        <pc:sldMkLst>
          <pc:docMk/>
          <pc:sldMk cId="0" sldId="285"/>
        </pc:sldMkLst>
      </pc:sldChg>
      <pc:sldChg chg="del">
        <pc:chgData name="CAIR - Siri Boulom" userId="0289a882-85b9-46c5-a729-8ab1a6d35e31" providerId="ADAL" clId="{94359501-07F7-4FA1-8A7E-4171BED489D6}" dt="2021-06-01T21:22:56.597" v="2771" actId="47"/>
        <pc:sldMkLst>
          <pc:docMk/>
          <pc:sldMk cId="0" sldId="286"/>
        </pc:sldMkLst>
      </pc:sldChg>
      <pc:sldChg chg="del">
        <pc:chgData name="CAIR - Siri Boulom" userId="0289a882-85b9-46c5-a729-8ab1a6d35e31" providerId="ADAL" clId="{94359501-07F7-4FA1-8A7E-4171BED489D6}" dt="2021-06-01T21:22:56.597" v="2771" actId="47"/>
        <pc:sldMkLst>
          <pc:docMk/>
          <pc:sldMk cId="0" sldId="287"/>
        </pc:sldMkLst>
      </pc:sldChg>
      <pc:sldChg chg="add del">
        <pc:chgData name="CAIR - Siri Boulom" userId="0289a882-85b9-46c5-a729-8ab1a6d35e31" providerId="ADAL" clId="{94359501-07F7-4FA1-8A7E-4171BED489D6}" dt="2021-06-01T21:23:20.418" v="2773"/>
        <pc:sldMkLst>
          <pc:docMk/>
          <pc:sldMk cId="0" sldId="288"/>
        </pc:sldMkLst>
      </pc:sldChg>
      <pc:sldChg chg="del">
        <pc:chgData name="CAIR - Siri Boulom" userId="0289a882-85b9-46c5-a729-8ab1a6d35e31" providerId="ADAL" clId="{94359501-07F7-4FA1-8A7E-4171BED489D6}" dt="2021-06-01T21:22:56.597" v="2771" actId="47"/>
        <pc:sldMkLst>
          <pc:docMk/>
          <pc:sldMk cId="0" sldId="289"/>
        </pc:sldMkLst>
      </pc:sldChg>
      <pc:sldChg chg="del">
        <pc:chgData name="CAIR - Siri Boulom" userId="0289a882-85b9-46c5-a729-8ab1a6d35e31" providerId="ADAL" clId="{94359501-07F7-4FA1-8A7E-4171BED489D6}" dt="2021-06-01T21:22:56.597" v="2771" actId="47"/>
        <pc:sldMkLst>
          <pc:docMk/>
          <pc:sldMk cId="0" sldId="290"/>
        </pc:sldMkLst>
      </pc:sldChg>
      <pc:sldChg chg="del">
        <pc:chgData name="CAIR - Siri Boulom" userId="0289a882-85b9-46c5-a729-8ab1a6d35e31" providerId="ADAL" clId="{94359501-07F7-4FA1-8A7E-4171BED489D6}" dt="2021-06-01T21:22:56.597" v="2771" actId="47"/>
        <pc:sldMkLst>
          <pc:docMk/>
          <pc:sldMk cId="0" sldId="291"/>
        </pc:sldMkLst>
      </pc:sldChg>
      <pc:sldChg chg="del">
        <pc:chgData name="CAIR - Siri Boulom" userId="0289a882-85b9-46c5-a729-8ab1a6d35e31" providerId="ADAL" clId="{94359501-07F7-4FA1-8A7E-4171BED489D6}" dt="2021-06-01T21:22:56.597" v="2771" actId="47"/>
        <pc:sldMkLst>
          <pc:docMk/>
          <pc:sldMk cId="0" sldId="292"/>
        </pc:sldMkLst>
      </pc:sldChg>
      <pc:sldChg chg="add del">
        <pc:chgData name="CAIR - Siri Boulom" userId="0289a882-85b9-46c5-a729-8ab1a6d35e31" providerId="ADAL" clId="{94359501-07F7-4FA1-8A7E-4171BED489D6}" dt="2021-06-01T21:23:20.418" v="2773"/>
        <pc:sldMkLst>
          <pc:docMk/>
          <pc:sldMk cId="0" sldId="293"/>
        </pc:sldMkLst>
      </pc:sldChg>
      <pc:sldChg chg="del">
        <pc:chgData name="CAIR - Siri Boulom" userId="0289a882-85b9-46c5-a729-8ab1a6d35e31" providerId="ADAL" clId="{94359501-07F7-4FA1-8A7E-4171BED489D6}" dt="2021-06-01T21:22:56.597" v="2771" actId="47"/>
        <pc:sldMkLst>
          <pc:docMk/>
          <pc:sldMk cId="0" sldId="294"/>
        </pc:sldMkLst>
      </pc:sldChg>
      <pc:sldChg chg="add del">
        <pc:chgData name="CAIR - Siri Boulom" userId="0289a882-85b9-46c5-a729-8ab1a6d35e31" providerId="ADAL" clId="{94359501-07F7-4FA1-8A7E-4171BED489D6}" dt="2021-06-01T21:23:20.418" v="2773"/>
        <pc:sldMkLst>
          <pc:docMk/>
          <pc:sldMk cId="0" sldId="295"/>
        </pc:sldMkLst>
      </pc:sldChg>
      <pc:sldChg chg="del">
        <pc:chgData name="CAIR - Siri Boulom" userId="0289a882-85b9-46c5-a729-8ab1a6d35e31" providerId="ADAL" clId="{94359501-07F7-4FA1-8A7E-4171BED489D6}" dt="2021-06-01T21:22:56.597" v="2771" actId="47"/>
        <pc:sldMkLst>
          <pc:docMk/>
          <pc:sldMk cId="0" sldId="296"/>
        </pc:sldMkLst>
      </pc:sldChg>
      <pc:sldChg chg="del">
        <pc:chgData name="CAIR - Siri Boulom" userId="0289a882-85b9-46c5-a729-8ab1a6d35e31" providerId="ADAL" clId="{94359501-07F7-4FA1-8A7E-4171BED489D6}" dt="2021-06-01T21:22:56.597" v="2771" actId="47"/>
        <pc:sldMkLst>
          <pc:docMk/>
          <pc:sldMk cId="0" sldId="297"/>
        </pc:sldMkLst>
      </pc:sldChg>
      <pc:sldChg chg="addSp modSp add del mod">
        <pc:chgData name="CAIR - Siri Boulom" userId="0289a882-85b9-46c5-a729-8ab1a6d35e31" providerId="ADAL" clId="{94359501-07F7-4FA1-8A7E-4171BED489D6}" dt="2021-06-01T21:25:34.110" v="2784" actId="122"/>
        <pc:sldMkLst>
          <pc:docMk/>
          <pc:sldMk cId="0" sldId="298"/>
        </pc:sldMkLst>
        <pc:spChg chg="mod">
          <ac:chgData name="CAIR - Siri Boulom" userId="0289a882-85b9-46c5-a729-8ab1a6d35e31" providerId="ADAL" clId="{94359501-07F7-4FA1-8A7E-4171BED489D6}" dt="2021-06-01T21:25:34.110" v="2784" actId="122"/>
          <ac:spMkLst>
            <pc:docMk/>
            <pc:sldMk cId="0" sldId="298"/>
            <ac:spMk id="413" creationId="{00000000-0000-0000-0000-000000000000}"/>
          </ac:spMkLst>
        </pc:spChg>
        <pc:picChg chg="add mod">
          <ac:chgData name="CAIR - Siri Boulom" userId="0289a882-85b9-46c5-a729-8ab1a6d35e31" providerId="ADAL" clId="{94359501-07F7-4FA1-8A7E-4171BED489D6}" dt="2021-06-01T21:25:13.315" v="2780"/>
          <ac:picMkLst>
            <pc:docMk/>
            <pc:sldMk cId="0" sldId="298"/>
            <ac:picMk id="5" creationId="{3375C0DB-AFF7-468A-9C5B-5DCB0C0B5150}"/>
          </ac:picMkLst>
        </pc:picChg>
      </pc:sldChg>
      <pc:sldChg chg="addSp modSp add del mod">
        <pc:chgData name="CAIR - Siri Boulom" userId="0289a882-85b9-46c5-a729-8ab1a6d35e31" providerId="ADAL" clId="{94359501-07F7-4FA1-8A7E-4171BED489D6}" dt="2021-06-01T21:25:37.922" v="2785" actId="122"/>
        <pc:sldMkLst>
          <pc:docMk/>
          <pc:sldMk cId="0" sldId="299"/>
        </pc:sldMkLst>
        <pc:spChg chg="mod">
          <ac:chgData name="CAIR - Siri Boulom" userId="0289a882-85b9-46c5-a729-8ab1a6d35e31" providerId="ADAL" clId="{94359501-07F7-4FA1-8A7E-4171BED489D6}" dt="2021-06-01T21:25:37.922" v="2785" actId="122"/>
          <ac:spMkLst>
            <pc:docMk/>
            <pc:sldMk cId="0" sldId="299"/>
            <ac:spMk id="421" creationId="{00000000-0000-0000-0000-000000000000}"/>
          </ac:spMkLst>
        </pc:spChg>
        <pc:picChg chg="add mod">
          <ac:chgData name="CAIR - Siri Boulom" userId="0289a882-85b9-46c5-a729-8ab1a6d35e31" providerId="ADAL" clId="{94359501-07F7-4FA1-8A7E-4171BED489D6}" dt="2021-06-01T21:25:18.170" v="2781"/>
          <ac:picMkLst>
            <pc:docMk/>
            <pc:sldMk cId="0" sldId="299"/>
            <ac:picMk id="5" creationId="{6A8014DA-7147-4DB4-B2A7-C87EED891CC8}"/>
          </ac:picMkLst>
        </pc:picChg>
      </pc:sldChg>
      <pc:sldChg chg="del">
        <pc:chgData name="CAIR - Siri Boulom" userId="0289a882-85b9-46c5-a729-8ab1a6d35e31" providerId="ADAL" clId="{94359501-07F7-4FA1-8A7E-4171BED489D6}" dt="2021-06-01T21:24:21.698" v="2777" actId="47"/>
        <pc:sldMkLst>
          <pc:docMk/>
          <pc:sldMk cId="0" sldId="300"/>
        </pc:sldMkLst>
      </pc:sldChg>
      <pc:sldChg chg="addSp modSp add del mod">
        <pc:chgData name="CAIR - Siri Boulom" userId="0289a882-85b9-46c5-a729-8ab1a6d35e31" providerId="ADAL" clId="{94359501-07F7-4FA1-8A7E-4171BED489D6}" dt="2021-06-01T21:25:42.541" v="2786" actId="122"/>
        <pc:sldMkLst>
          <pc:docMk/>
          <pc:sldMk cId="0" sldId="301"/>
        </pc:sldMkLst>
        <pc:spChg chg="mod">
          <ac:chgData name="CAIR - Siri Boulom" userId="0289a882-85b9-46c5-a729-8ab1a6d35e31" providerId="ADAL" clId="{94359501-07F7-4FA1-8A7E-4171BED489D6}" dt="2021-06-01T21:25:42.541" v="2786" actId="122"/>
          <ac:spMkLst>
            <pc:docMk/>
            <pc:sldMk cId="0" sldId="301"/>
            <ac:spMk id="436" creationId="{00000000-0000-0000-0000-000000000000}"/>
          </ac:spMkLst>
        </pc:spChg>
        <pc:picChg chg="add mod">
          <ac:chgData name="CAIR - Siri Boulom" userId="0289a882-85b9-46c5-a729-8ab1a6d35e31" providerId="ADAL" clId="{94359501-07F7-4FA1-8A7E-4171BED489D6}" dt="2021-06-01T21:25:20.598" v="2782"/>
          <ac:picMkLst>
            <pc:docMk/>
            <pc:sldMk cId="0" sldId="301"/>
            <ac:picMk id="5" creationId="{3F269A52-876C-48BF-B233-C43875AA81AC}"/>
          </ac:picMkLst>
        </pc:picChg>
      </pc:sldChg>
      <pc:sldChg chg="addSp modSp add del mod">
        <pc:chgData name="CAIR - Siri Boulom" userId="0289a882-85b9-46c5-a729-8ab1a6d35e31" providerId="ADAL" clId="{94359501-07F7-4FA1-8A7E-4171BED489D6}" dt="2021-06-01T21:25:47.387" v="2787" actId="122"/>
        <pc:sldMkLst>
          <pc:docMk/>
          <pc:sldMk cId="0" sldId="302"/>
        </pc:sldMkLst>
        <pc:spChg chg="mod">
          <ac:chgData name="CAIR - Siri Boulom" userId="0289a882-85b9-46c5-a729-8ab1a6d35e31" providerId="ADAL" clId="{94359501-07F7-4FA1-8A7E-4171BED489D6}" dt="2021-06-01T21:25:47.387" v="2787" actId="122"/>
          <ac:spMkLst>
            <pc:docMk/>
            <pc:sldMk cId="0" sldId="302"/>
            <ac:spMk id="444" creationId="{00000000-0000-0000-0000-000000000000}"/>
          </ac:spMkLst>
        </pc:spChg>
        <pc:picChg chg="add mod">
          <ac:chgData name="CAIR - Siri Boulom" userId="0289a882-85b9-46c5-a729-8ab1a6d35e31" providerId="ADAL" clId="{94359501-07F7-4FA1-8A7E-4171BED489D6}" dt="2021-06-01T21:25:24.035" v="2783"/>
          <ac:picMkLst>
            <pc:docMk/>
            <pc:sldMk cId="0" sldId="302"/>
            <ac:picMk id="5" creationId="{FDD2D1BD-EB1F-4A52-A1B0-F4DE65589C77}"/>
          </ac:picMkLst>
        </pc:picChg>
      </pc:sldChg>
      <pc:sldChg chg="modSp mod">
        <pc:chgData name="CAIR - Siri Boulom" userId="0289a882-85b9-46c5-a729-8ab1a6d35e31" providerId="ADAL" clId="{94359501-07F7-4FA1-8A7E-4171BED489D6}" dt="2021-06-01T21:29:37.081" v="3255" actId="1036"/>
        <pc:sldMkLst>
          <pc:docMk/>
          <pc:sldMk cId="0" sldId="303"/>
        </pc:sldMkLst>
        <pc:spChg chg="mod">
          <ac:chgData name="CAIR - Siri Boulom" userId="0289a882-85b9-46c5-a729-8ab1a6d35e31" providerId="ADAL" clId="{94359501-07F7-4FA1-8A7E-4171BED489D6}" dt="2021-06-01T21:29:37.081" v="3255" actId="1036"/>
          <ac:spMkLst>
            <pc:docMk/>
            <pc:sldMk cId="0" sldId="303"/>
            <ac:spMk id="454" creationId="{00000000-0000-0000-0000-000000000000}"/>
          </ac:spMkLst>
        </pc:spChg>
        <pc:picChg chg="mod">
          <ac:chgData name="CAIR - Siri Boulom" userId="0289a882-85b9-46c5-a729-8ab1a6d35e31" providerId="ADAL" clId="{94359501-07F7-4FA1-8A7E-4171BED489D6}" dt="2021-06-01T21:29:29.741" v="3242" actId="1076"/>
          <ac:picMkLst>
            <pc:docMk/>
            <pc:sldMk cId="0" sldId="303"/>
            <ac:picMk id="7" creationId="{005C84AE-7EBF-4994-AC16-FF6C0BB811B0}"/>
          </ac:picMkLst>
        </pc:picChg>
      </pc:sldChg>
      <pc:sldChg chg="addSp modSp add">
        <pc:chgData name="CAIR - Siri Boulom" userId="0289a882-85b9-46c5-a729-8ab1a6d35e31" providerId="ADAL" clId="{94359501-07F7-4FA1-8A7E-4171BED489D6}" dt="2021-06-01T21:21:53.291" v="2768"/>
        <pc:sldMkLst>
          <pc:docMk/>
          <pc:sldMk cId="0" sldId="304"/>
        </pc:sldMkLst>
        <pc:picChg chg="add mod">
          <ac:chgData name="CAIR - Siri Boulom" userId="0289a882-85b9-46c5-a729-8ab1a6d35e31" providerId="ADAL" clId="{94359501-07F7-4FA1-8A7E-4171BED489D6}" dt="2021-06-01T21:21:53.291" v="2768"/>
          <ac:picMkLst>
            <pc:docMk/>
            <pc:sldMk cId="0" sldId="304"/>
            <ac:picMk id="4" creationId="{14D325FC-6C72-420D-B10C-ABCE3DC019C2}"/>
          </ac:picMkLst>
        </pc:picChg>
      </pc:sldChg>
      <pc:sldChg chg="addSp modSp add">
        <pc:chgData name="CAIR - Siri Boulom" userId="0289a882-85b9-46c5-a729-8ab1a6d35e31" providerId="ADAL" clId="{94359501-07F7-4FA1-8A7E-4171BED489D6}" dt="2021-06-01T21:23:26.698" v="2774"/>
        <pc:sldMkLst>
          <pc:docMk/>
          <pc:sldMk cId="0" sldId="305"/>
        </pc:sldMkLst>
        <pc:picChg chg="add mod">
          <ac:chgData name="CAIR - Siri Boulom" userId="0289a882-85b9-46c5-a729-8ab1a6d35e31" providerId="ADAL" clId="{94359501-07F7-4FA1-8A7E-4171BED489D6}" dt="2021-06-01T21:23:26.698" v="2774"/>
          <ac:picMkLst>
            <pc:docMk/>
            <pc:sldMk cId="0" sldId="305"/>
            <ac:picMk id="4" creationId="{55DDB84D-5E9B-4274-B66A-7CC03D3AC5D9}"/>
          </ac:picMkLst>
        </pc:picChg>
      </pc:sldChg>
      <pc:sldChg chg="addSp modSp add">
        <pc:chgData name="CAIR - Siri Boulom" userId="0289a882-85b9-46c5-a729-8ab1a6d35e31" providerId="ADAL" clId="{94359501-07F7-4FA1-8A7E-4171BED489D6}" dt="2021-06-01T21:23:29.447" v="2775"/>
        <pc:sldMkLst>
          <pc:docMk/>
          <pc:sldMk cId="0" sldId="306"/>
        </pc:sldMkLst>
        <pc:picChg chg="add mod">
          <ac:chgData name="CAIR - Siri Boulom" userId="0289a882-85b9-46c5-a729-8ab1a6d35e31" providerId="ADAL" clId="{94359501-07F7-4FA1-8A7E-4171BED489D6}" dt="2021-06-01T21:23:29.447" v="2775"/>
          <ac:picMkLst>
            <pc:docMk/>
            <pc:sldMk cId="0" sldId="306"/>
            <ac:picMk id="4" creationId="{E49C088E-0B7A-4937-8A86-FD50EAF05E74}"/>
          </ac:picMkLst>
        </pc:picChg>
      </pc:sldChg>
      <pc:sldChg chg="addSp modSp add">
        <pc:chgData name="CAIR - Siri Boulom" userId="0289a882-85b9-46c5-a729-8ab1a6d35e31" providerId="ADAL" clId="{94359501-07F7-4FA1-8A7E-4171BED489D6}" dt="2021-06-01T21:23:33.224" v="2776"/>
        <pc:sldMkLst>
          <pc:docMk/>
          <pc:sldMk cId="0" sldId="307"/>
        </pc:sldMkLst>
        <pc:picChg chg="add mod">
          <ac:chgData name="CAIR - Siri Boulom" userId="0289a882-85b9-46c5-a729-8ab1a6d35e31" providerId="ADAL" clId="{94359501-07F7-4FA1-8A7E-4171BED489D6}" dt="2021-06-01T21:23:33.224" v="2776"/>
          <ac:picMkLst>
            <pc:docMk/>
            <pc:sldMk cId="0" sldId="307"/>
            <ac:picMk id="4" creationId="{F2A695F0-87EA-41C4-9503-04309A316D85}"/>
          </ac:picMkLst>
        </pc:picChg>
      </pc:sldChg>
      <pc:sldChg chg="delSp modSp add mod">
        <pc:chgData name="CAIR - Siri Boulom" userId="0289a882-85b9-46c5-a729-8ab1a6d35e31" providerId="ADAL" clId="{94359501-07F7-4FA1-8A7E-4171BED489D6}" dt="2021-06-01T21:26:26.332" v="2800" actId="478"/>
        <pc:sldMkLst>
          <pc:docMk/>
          <pc:sldMk cId="3045973720" sldId="308"/>
        </pc:sldMkLst>
        <pc:spChg chg="mod">
          <ac:chgData name="CAIR - Siri Boulom" userId="0289a882-85b9-46c5-a729-8ab1a6d35e31" providerId="ADAL" clId="{94359501-07F7-4FA1-8A7E-4171BED489D6}" dt="2021-06-01T21:26:15.320" v="2798" actId="20577"/>
          <ac:spMkLst>
            <pc:docMk/>
            <pc:sldMk cId="3045973720" sldId="308"/>
            <ac:spMk id="453" creationId="{00000000-0000-0000-0000-000000000000}"/>
          </ac:spMkLst>
        </pc:spChg>
        <pc:spChg chg="del mod">
          <ac:chgData name="CAIR - Siri Boulom" userId="0289a882-85b9-46c5-a729-8ab1a6d35e31" providerId="ADAL" clId="{94359501-07F7-4FA1-8A7E-4171BED489D6}" dt="2021-06-01T21:26:26.332" v="2800" actId="478"/>
          <ac:spMkLst>
            <pc:docMk/>
            <pc:sldMk cId="3045973720" sldId="308"/>
            <ac:spMk id="45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fr-CA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fr-CA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14d1f2559_2_0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>
              <a:lnSpc>
                <a:spcPct val="90000"/>
              </a:lnSpc>
            </a:pPr>
            <a:endParaRPr sz="800" dirty="0">
              <a:solidFill>
                <a:srgbClr val="000000"/>
              </a:solidFill>
            </a:endParaRPr>
          </a:p>
        </p:txBody>
      </p:sp>
      <p:sp>
        <p:nvSpPr>
          <p:cNvPr id="98" name="Google Shape;98;gc14d1f255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14d1f2559_2_26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>
              <a:buClr>
                <a:schemeClr val="dk1"/>
              </a:buClr>
            </a:pPr>
            <a:endParaRPr/>
          </a:p>
        </p:txBody>
      </p:sp>
      <p:sp>
        <p:nvSpPr>
          <p:cNvPr id="176" name="Google Shape;176;gc14d1f2559_2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c14d1f2559_2_37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>
              <a:buClr>
                <a:schemeClr val="dk1"/>
              </a:buClr>
            </a:pPr>
            <a:r>
              <a:rPr lang="fr-CA" dirty="0"/>
              <a:t>We </a:t>
            </a:r>
            <a:r>
              <a:rPr lang="fr-CA" dirty="0" err="1"/>
              <a:t>will</a:t>
            </a:r>
            <a:r>
              <a:rPr lang="fr-CA" dirty="0"/>
              <a:t> focus on </a:t>
            </a:r>
            <a:r>
              <a:rPr lang="fr-CA" dirty="0" err="1"/>
              <a:t>comparing</a:t>
            </a:r>
            <a:r>
              <a:rPr lang="fr-CA" dirty="0"/>
              <a:t> the first </a:t>
            </a:r>
            <a:r>
              <a:rPr lang="fr-CA" dirty="0" err="1"/>
              <a:t>three</a:t>
            </a:r>
            <a:r>
              <a:rPr lang="fr-CA" dirty="0"/>
              <a:t> </a:t>
            </a:r>
            <a:r>
              <a:rPr lang="fr-CA" dirty="0" err="1"/>
              <a:t>treatments</a:t>
            </a:r>
            <a:endParaRPr dirty="0"/>
          </a:p>
        </p:txBody>
      </p:sp>
      <p:sp>
        <p:nvSpPr>
          <p:cNvPr id="185" name="Google Shape;185;gc14d1f2559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c14d1f2559_2_44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93" name="Google Shape;193;gc14d1f2559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c14d1f2559_2_52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02" name="Google Shape;202;gc14d1f2559_2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c14d1f2559_2_60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10" name="Google Shape;210;gc14d1f2559_2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c14d1f2559_2_67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18" name="Google Shape;218;gc14d1f2559_2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c3fdd53ee3_0_0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26" name="Google Shape;226;gc3fdd53e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c14d1f2559_2_74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38" name="Google Shape;238;gc14d1f2559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c14d1f2559_2_83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r>
              <a:rPr lang="fr-CA"/>
              <a:t>Intracavitary fibroids= relative contrindications</a:t>
            </a:r>
            <a:endParaRPr/>
          </a:p>
        </p:txBody>
      </p:sp>
      <p:sp>
        <p:nvSpPr>
          <p:cNvPr id="246" name="Google Shape;246;gc14d1f2559_2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c14d1f2559_2_90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54" name="Google Shape;254;gc14d1f2559_2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14d1f2559_2_12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>
              <a:buClr>
                <a:schemeClr val="dk1"/>
              </a:buClr>
            </a:pPr>
            <a:r>
              <a:rPr lang="fr-CA" dirty="0"/>
              <a:t>As we are </a:t>
            </a:r>
            <a:r>
              <a:rPr lang="fr-CA" dirty="0" err="1"/>
              <a:t>interventional</a:t>
            </a:r>
            <a:r>
              <a:rPr lang="fr-CA" dirty="0"/>
              <a:t> </a:t>
            </a:r>
            <a:r>
              <a:rPr lang="fr-CA" dirty="0" err="1"/>
              <a:t>radiologists</a:t>
            </a:r>
            <a:r>
              <a:rPr lang="fr-CA" dirty="0"/>
              <a:t> </a:t>
            </a:r>
            <a:r>
              <a:rPr lang="fr-CA" dirty="0" err="1"/>
              <a:t>performing</a:t>
            </a:r>
            <a:r>
              <a:rPr lang="fr-CA" dirty="0"/>
              <a:t> UFE, we are </a:t>
            </a:r>
            <a:r>
              <a:rPr lang="fr-CA" dirty="0" err="1"/>
              <a:t>biased</a:t>
            </a:r>
            <a:r>
              <a:rPr lang="fr-CA" dirty="0"/>
              <a:t> </a:t>
            </a:r>
            <a:r>
              <a:rPr lang="fr-CA" dirty="0" err="1"/>
              <a:t>because</a:t>
            </a:r>
            <a:r>
              <a:rPr lang="fr-CA" dirty="0"/>
              <a:t> </a:t>
            </a:r>
            <a:r>
              <a:rPr lang="fr-CA" dirty="0" err="1"/>
              <a:t>it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a </a:t>
            </a:r>
            <a:r>
              <a:rPr lang="fr-CA" dirty="0" err="1"/>
              <a:t>procedure</a:t>
            </a:r>
            <a:r>
              <a:rPr lang="fr-CA" dirty="0"/>
              <a:t> we </a:t>
            </a:r>
            <a:r>
              <a:rPr lang="fr-CA" dirty="0" err="1"/>
              <a:t>regularly</a:t>
            </a:r>
            <a:r>
              <a:rPr lang="fr-CA" dirty="0"/>
              <a:t> </a:t>
            </a:r>
            <a:r>
              <a:rPr lang="fr-CA" dirty="0" err="1"/>
              <a:t>perform</a:t>
            </a:r>
            <a:r>
              <a:rPr lang="fr-CA" dirty="0"/>
              <a:t> and </a:t>
            </a:r>
            <a:r>
              <a:rPr lang="fr-CA" dirty="0" err="1"/>
              <a:t>it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what</a:t>
            </a:r>
            <a:r>
              <a:rPr lang="fr-CA" dirty="0"/>
              <a:t> we are </a:t>
            </a:r>
            <a:r>
              <a:rPr lang="fr-CA" dirty="0" err="1"/>
              <a:t>most</a:t>
            </a:r>
            <a:r>
              <a:rPr lang="fr-CA" dirty="0"/>
              <a:t> </a:t>
            </a:r>
            <a:r>
              <a:rPr lang="fr-CA" dirty="0" err="1"/>
              <a:t>familiar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.  </a:t>
            </a:r>
            <a:r>
              <a:rPr lang="fr-CA" dirty="0" err="1"/>
              <a:t>Acknowledging</a:t>
            </a:r>
            <a:r>
              <a:rPr lang="fr-CA" dirty="0"/>
              <a:t> </a:t>
            </a:r>
            <a:r>
              <a:rPr lang="fr-CA" dirty="0" err="1"/>
              <a:t>this</a:t>
            </a:r>
            <a:r>
              <a:rPr lang="fr-CA" dirty="0"/>
              <a:t>, a </a:t>
            </a:r>
            <a:r>
              <a:rPr lang="fr-CA" dirty="0" err="1"/>
              <a:t>similar</a:t>
            </a:r>
            <a:r>
              <a:rPr lang="fr-CA" dirty="0"/>
              <a:t> </a:t>
            </a:r>
            <a:r>
              <a:rPr lang="fr-CA" dirty="0" err="1"/>
              <a:t>bias</a:t>
            </a:r>
            <a:r>
              <a:rPr lang="fr-CA" dirty="0"/>
              <a:t> </a:t>
            </a:r>
            <a:r>
              <a:rPr lang="fr-CA" dirty="0" err="1"/>
              <a:t>exists</a:t>
            </a:r>
            <a:r>
              <a:rPr lang="fr-CA" dirty="0"/>
              <a:t> for </a:t>
            </a:r>
            <a:r>
              <a:rPr lang="fr-CA" dirty="0" err="1"/>
              <a:t>our</a:t>
            </a:r>
            <a:r>
              <a:rPr lang="fr-CA" dirty="0"/>
              <a:t> for </a:t>
            </a:r>
            <a:r>
              <a:rPr lang="fr-CA" dirty="0" err="1"/>
              <a:t>gynecology</a:t>
            </a:r>
            <a:r>
              <a:rPr lang="fr-CA" dirty="0"/>
              <a:t> </a:t>
            </a:r>
            <a:r>
              <a:rPr lang="fr-CA" dirty="0" err="1"/>
              <a:t>colleagues</a:t>
            </a:r>
            <a:r>
              <a:rPr lang="fr-CA" dirty="0"/>
              <a:t> </a:t>
            </a:r>
            <a:r>
              <a:rPr lang="fr-CA" dirty="0" err="1"/>
              <a:t>who</a:t>
            </a:r>
            <a:r>
              <a:rPr lang="fr-CA" dirty="0"/>
              <a:t> are more </a:t>
            </a:r>
            <a:r>
              <a:rPr lang="fr-CA" dirty="0" err="1"/>
              <a:t>familiar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the </a:t>
            </a:r>
            <a:r>
              <a:rPr lang="fr-CA" dirty="0" err="1"/>
              <a:t>procedures</a:t>
            </a:r>
            <a:r>
              <a:rPr lang="fr-CA" dirty="0"/>
              <a:t> </a:t>
            </a:r>
            <a:r>
              <a:rPr lang="fr-CA" dirty="0" err="1"/>
              <a:t>they</a:t>
            </a:r>
            <a:r>
              <a:rPr lang="fr-CA" dirty="0"/>
              <a:t> </a:t>
            </a:r>
            <a:r>
              <a:rPr lang="fr-CA" dirty="0" err="1"/>
              <a:t>regularly</a:t>
            </a:r>
            <a:r>
              <a:rPr lang="fr-CA" dirty="0"/>
              <a:t> </a:t>
            </a:r>
            <a:r>
              <a:rPr lang="fr-CA" dirty="0" err="1"/>
              <a:t>perform</a:t>
            </a:r>
            <a:r>
              <a:rPr lang="fr-CA" dirty="0"/>
              <a:t>, </a:t>
            </a:r>
            <a:r>
              <a:rPr lang="fr-CA" dirty="0" err="1"/>
              <a:t>that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myomectomy</a:t>
            </a:r>
            <a:r>
              <a:rPr lang="fr-CA" dirty="0"/>
              <a:t> and </a:t>
            </a:r>
            <a:r>
              <a:rPr lang="fr-CA" dirty="0" err="1"/>
              <a:t>hysterectomy</a:t>
            </a:r>
            <a:r>
              <a:rPr lang="fr-CA" dirty="0"/>
              <a:t>. In </a:t>
            </a:r>
            <a:r>
              <a:rPr lang="fr-CA" dirty="0" err="1"/>
              <a:t>this</a:t>
            </a:r>
            <a:r>
              <a:rPr lang="fr-CA" dirty="0"/>
              <a:t> </a:t>
            </a:r>
            <a:r>
              <a:rPr lang="fr-CA" dirty="0" err="1"/>
              <a:t>sense</a:t>
            </a:r>
            <a:r>
              <a:rPr lang="fr-CA" dirty="0"/>
              <a:t>, we are all </a:t>
            </a:r>
            <a:r>
              <a:rPr lang="fr-CA" dirty="0" err="1"/>
              <a:t>biased</a:t>
            </a:r>
            <a:r>
              <a:rPr lang="fr-CA" dirty="0"/>
              <a:t>.</a:t>
            </a:r>
            <a:endParaRPr dirty="0"/>
          </a:p>
        </p:txBody>
      </p:sp>
      <p:sp>
        <p:nvSpPr>
          <p:cNvPr id="107" name="Google Shape;107;gc14d1f2559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c14d1f2559_2_97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r>
              <a:rPr lang="fr-CA"/>
              <a:t>Intracavitary fibroids= relative contrindications</a:t>
            </a:r>
            <a:endParaRPr/>
          </a:p>
        </p:txBody>
      </p:sp>
      <p:sp>
        <p:nvSpPr>
          <p:cNvPr id="262" name="Google Shape;262;gc14d1f2559_2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c14d1f2559_2_104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0" name="Google Shape;270;gc14d1f2559_2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/>
            <a:fld id="{00000000-1234-1234-1234-123412341234}" type="slidenum">
              <a:rPr lang="fr-CA" sz="1300"/>
              <a:pPr algn="r"/>
              <a:t>22</a:t>
            </a:fld>
            <a:endParaRPr/>
          </a:p>
        </p:txBody>
      </p:sp>
      <p:sp>
        <p:nvSpPr>
          <p:cNvPr id="278" name="Google Shape;27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3888" y="801688"/>
            <a:ext cx="7042150" cy="3960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E7F5"/>
          </a:solidFill>
          <a:ln w="254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21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/>
            <a:fld id="{00000000-1234-1234-1234-123412341234}" type="slidenum">
              <a:rPr lang="fr-CA" sz="1300"/>
              <a:pPr algn="r"/>
              <a:t>23</a:t>
            </a:fld>
            <a:endParaRPr/>
          </a:p>
        </p:txBody>
      </p:sp>
      <p:sp>
        <p:nvSpPr>
          <p:cNvPr id="286" name="Google Shape;28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3888" y="801688"/>
            <a:ext cx="7042150" cy="3960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E7F5"/>
          </a:solidFill>
          <a:ln w="254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2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/>
            <a:fld id="{00000000-1234-1234-1234-123412341234}" type="slidenum">
              <a:rPr lang="fr-CA" sz="1300"/>
              <a:pPr algn="r"/>
              <a:t>24</a:t>
            </a:fld>
            <a:endParaRPr/>
          </a:p>
        </p:txBody>
      </p:sp>
      <p:sp>
        <p:nvSpPr>
          <p:cNvPr id="294" name="Google Shape;29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3888" y="801688"/>
            <a:ext cx="7042150" cy="3960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E7F5"/>
          </a:solidFill>
          <a:ln w="254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23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z="1200"/>
              <a:t>25</a:t>
            </a:fld>
            <a:endParaRPr/>
          </a:p>
        </p:txBody>
      </p:sp>
      <p:sp>
        <p:nvSpPr>
          <p:cNvPr id="326" name="Google Shape;32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E7F5"/>
          </a:solidFill>
          <a:ln w="254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z="1200"/>
              <a:t>26</a:t>
            </a:fld>
            <a:endParaRPr/>
          </a:p>
        </p:txBody>
      </p:sp>
      <p:sp>
        <p:nvSpPr>
          <p:cNvPr id="350" name="Google Shape;35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E7F5"/>
          </a:solidFill>
          <a:ln w="254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z="1200"/>
              <a:t>27</a:t>
            </a:fld>
            <a:endParaRPr/>
          </a:p>
        </p:txBody>
      </p:sp>
      <p:sp>
        <p:nvSpPr>
          <p:cNvPr id="380" name="Google Shape;38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E7F5"/>
          </a:solidFill>
          <a:ln w="254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z="1200"/>
              <a:t>28</a:t>
            </a:fld>
            <a:endParaRPr/>
          </a:p>
        </p:txBody>
      </p:sp>
      <p:sp>
        <p:nvSpPr>
          <p:cNvPr id="392" name="Google Shape;39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E7F5"/>
          </a:solidFill>
          <a:ln w="254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z="1200"/>
              <a:t>29</a:t>
            </a:fld>
            <a:endParaRPr/>
          </a:p>
        </p:txBody>
      </p:sp>
      <p:sp>
        <p:nvSpPr>
          <p:cNvPr id="410" name="Google Shape;41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E7F5"/>
          </a:solidFill>
          <a:ln w="254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14d1f2559_2_19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5" name="Google Shape;115;gc14d1f2559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z="1200"/>
              <a:t>30</a:t>
            </a:fld>
            <a:endParaRPr/>
          </a:p>
        </p:txBody>
      </p:sp>
      <p:sp>
        <p:nvSpPr>
          <p:cNvPr id="418" name="Google Shape;41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E7F5"/>
          </a:solidFill>
          <a:ln w="254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z="1200"/>
              <a:t>31</a:t>
            </a:fld>
            <a:endParaRPr/>
          </a:p>
        </p:txBody>
      </p:sp>
      <p:sp>
        <p:nvSpPr>
          <p:cNvPr id="433" name="Google Shape;43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E7F5"/>
          </a:solidFill>
          <a:ln w="254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z="1200"/>
              <a:t>32</a:t>
            </a:fld>
            <a:endParaRPr/>
          </a:p>
        </p:txBody>
      </p:sp>
      <p:sp>
        <p:nvSpPr>
          <p:cNvPr id="441" name="Google Shape;44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E7F5"/>
          </a:solidFill>
          <a:ln w="254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2" name="Google Shape;442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c14d1f2559_2_111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49" name="Google Shape;449;gc14d1f2559_2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c14d1f2559_2_111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449" name="Google Shape;449;gc14d1f2559_2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755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>
              <a:lnSpc>
                <a:spcPct val="90000"/>
              </a:lnSpc>
            </a:pPr>
            <a:r>
              <a:rPr lang="fr-CA" sz="1100">
                <a:solidFill>
                  <a:srgbClr val="000000"/>
                </a:solidFill>
              </a:rPr>
              <a:t>While some Fibroids may be asymptomatic, other may cause clinically significant and debilitating symptoms.  Factors include Size and Location of the fibroids</a:t>
            </a:r>
            <a:endParaRPr sz="800">
              <a:solidFill>
                <a:srgbClr val="000000"/>
              </a:solidFill>
            </a:endParaRPr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c14d1f2559_0_0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1" name="Google Shape;141;gc14d1f25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c14d1f2559_0_8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9" name="Google Shape;159;gc14d1f255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c14d1f2559_0_22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>
              <a:buClr>
                <a:schemeClr val="dk1"/>
              </a:buClr>
            </a:pPr>
            <a:r>
              <a:rPr lang="fr-CA"/>
              <a:t>Fibristal was withdrawn in Canada in 2020 secondary to severe liver dysfunction reported following intake</a:t>
            </a:r>
            <a:endParaRPr/>
          </a:p>
        </p:txBody>
      </p:sp>
      <p:sp>
        <p:nvSpPr>
          <p:cNvPr id="167" name="Google Shape;167;gc14d1f255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0005040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606170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‹#›</a:t>
            </a:fld>
            <a:endParaRPr lang="fr-CA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473942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4455700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‹#›</a:t>
            </a:fld>
            <a:endParaRPr lang="fr-CA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812536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1132791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9783966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5008435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000" b="1">
                <a:solidFill>
                  <a:srgbClr val="13316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fr-CA" smtClean="0"/>
              <a:pPr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6378774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9151539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6160561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7888409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8990976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7026257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4634430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‹#›</a:t>
            </a:fld>
            <a:endParaRPr lang="fr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910512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fr-CA" smtClean="0"/>
              <a:pPr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3543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accent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journal/Techniques-in-Vascular-and-Interventional-Radiology-1089-2516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14d1f2559_2_0"/>
          <p:cNvSpPr txBox="1">
            <a:spLocks noGrp="1"/>
          </p:cNvSpPr>
          <p:nvPr>
            <p:ph type="title"/>
          </p:nvPr>
        </p:nvSpPr>
        <p:spPr>
          <a:xfrm>
            <a:off x="1424539" y="1363968"/>
            <a:ext cx="9769642" cy="1320800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r-FR" sz="5400" dirty="0"/>
              <a:t>Fibromes utérins et embolisation des artères utérines</a:t>
            </a:r>
            <a:r>
              <a:rPr lang="en-CA" sz="5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1" name="Google Shape;101;gc14d1f2559_2_0"/>
          <p:cNvSpPr txBox="1">
            <a:spLocks noGrp="1"/>
          </p:cNvSpPr>
          <p:nvPr>
            <p:ph idx="1"/>
          </p:nvPr>
        </p:nvSpPr>
        <p:spPr>
          <a:xfrm>
            <a:off x="2327897" y="5711239"/>
            <a:ext cx="7536205" cy="1056021"/>
          </a:xfrm>
          <a:prstGeom prst="rect">
            <a:avLst/>
          </a:prstGeom>
        </p:spPr>
        <p:txBody>
          <a:bodyPr spcFirstLastPara="1" lIns="91425" tIns="45700" rIns="91425" bIns="45700" anchorCtr="0">
            <a:noAutofit/>
          </a:bodyPr>
          <a:lstStyle/>
          <a:p>
            <a:pPr marL="2286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800" dirty="0">
                <a:latin typeface="Calibri" panose="020F0502020204030204" pitchFamily="34" charset="0"/>
                <a:cs typeface="Calibri" panose="020F0502020204030204" pitchFamily="34" charset="0"/>
              </a:rPr>
              <a:t>Dr Veronique Caty, MD FRCPC</a:t>
            </a:r>
          </a:p>
          <a:p>
            <a:pPr marL="22860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CA" sz="2800" dirty="0">
                <a:latin typeface="Calibri" panose="020F0502020204030204" pitchFamily="34" charset="0"/>
                <a:cs typeface="Calibri" panose="020F0502020204030204" pitchFamily="34" charset="0"/>
              </a:rPr>
              <a:t>Dr Alessandra Cassano-Bailey, MD FRCPC</a:t>
            </a:r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8D579DB7-C9B3-45B8-80BE-DBEAB9BFE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740"/>
            <a:ext cx="3772528" cy="1273228"/>
          </a:xfrm>
          <a:prstGeom prst="rect">
            <a:avLst/>
          </a:prstGeom>
        </p:spPr>
      </p:pic>
      <p:pic>
        <p:nvPicPr>
          <p:cNvPr id="103" name="Google Shape;103;gc14d1f2559_2_0"/>
          <p:cNvPicPr preferRelativeResize="0"/>
          <p:nvPr/>
        </p:nvPicPr>
        <p:blipFill rotWithShape="1">
          <a:blip r:embed="rId4"/>
          <a:srcRect b="12952"/>
          <a:stretch/>
        </p:blipFill>
        <p:spPr>
          <a:xfrm>
            <a:off x="3483317" y="2904998"/>
            <a:ext cx="5421162" cy="2536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c14d1f2559_2_26"/>
          <p:cNvSpPr/>
          <p:nvPr/>
        </p:nvSpPr>
        <p:spPr>
          <a:xfrm>
            <a:off x="0" y="0"/>
            <a:ext cx="6136816" cy="5254922"/>
          </a:xfrm>
          <a:custGeom>
            <a:avLst/>
            <a:gdLst/>
            <a:ahLst/>
            <a:cxnLst/>
            <a:rect l="l" t="t" r="r" b="b"/>
            <a:pathLst>
              <a:path w="6136816" h="5254922" extrusionOk="0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c14d1f2559_2_26"/>
          <p:cNvSpPr/>
          <p:nvPr/>
        </p:nvSpPr>
        <p:spPr>
          <a:xfrm>
            <a:off x="1" y="1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 extrusionOk="0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rgbClr val="DFDB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c14d1f2559_2_26"/>
          <p:cNvSpPr txBox="1">
            <a:spLocks noGrp="1"/>
          </p:cNvSpPr>
          <p:nvPr>
            <p:ph type="title"/>
          </p:nvPr>
        </p:nvSpPr>
        <p:spPr>
          <a:xfrm>
            <a:off x="143219" y="365124"/>
            <a:ext cx="5133861" cy="2410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r-CA" sz="5000" b="1" dirty="0">
                <a:solidFill>
                  <a:srgbClr val="1331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Fibrome Traitement médical</a:t>
            </a:r>
            <a:endParaRPr sz="5000" b="1" dirty="0">
              <a:solidFill>
                <a:srgbClr val="1331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1" name="Google Shape;181;gc14d1f2559_2_26"/>
          <p:cNvSpPr txBox="1"/>
          <p:nvPr/>
        </p:nvSpPr>
        <p:spPr>
          <a:xfrm>
            <a:off x="5607587" y="1205304"/>
            <a:ext cx="6441194" cy="1348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5D7E"/>
              </a:buClr>
              <a:buSzPts val="2800"/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rgbClr val="1B5D7E"/>
                </a:solidFill>
                <a:latin typeface="Calibri"/>
                <a:cs typeface="Calibri"/>
                <a:sym typeface="Calibri"/>
              </a:rPr>
              <a:t>Habituellement à court terme (les symptômes se reproduisent une fois le traitement arrêté)</a:t>
            </a:r>
            <a:endParaRPr sz="2800" dirty="0">
              <a:solidFill>
                <a:srgbClr val="1B5D7E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28EA492-EABB-480B-995D-3AAE095DB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60" y="6017356"/>
            <a:ext cx="1209560" cy="840644"/>
          </a:xfrm>
          <a:prstGeom prst="rect">
            <a:avLst/>
          </a:prstGeom>
        </p:spPr>
      </p:pic>
      <p:pic>
        <p:nvPicPr>
          <p:cNvPr id="8" name="Image 2">
            <a:extLst>
              <a:ext uri="{FF2B5EF4-FFF2-40B4-BE49-F238E27FC236}">
                <a16:creationId xmlns:a16="http://schemas.microsoft.com/office/drawing/2014/main" id="{82C97B72-5572-4EDA-BDF2-3443A0DA4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756" y="2647238"/>
            <a:ext cx="6923540" cy="39746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c14d1f2559_2_37"/>
          <p:cNvSpPr/>
          <p:nvPr/>
        </p:nvSpPr>
        <p:spPr>
          <a:xfrm>
            <a:off x="0" y="0"/>
            <a:ext cx="6136816" cy="5254922"/>
          </a:xfrm>
          <a:custGeom>
            <a:avLst/>
            <a:gdLst/>
            <a:ahLst/>
            <a:cxnLst/>
            <a:rect l="l" t="t" r="r" b="b"/>
            <a:pathLst>
              <a:path w="6136816" h="5254922" extrusionOk="0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c14d1f2559_2_37"/>
          <p:cNvSpPr/>
          <p:nvPr/>
        </p:nvSpPr>
        <p:spPr>
          <a:xfrm>
            <a:off x="1" y="1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 extrusionOk="0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rgbClr val="DFDB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c14d1f2559_2_37"/>
          <p:cNvSpPr txBox="1">
            <a:spLocks noGrp="1"/>
          </p:cNvSpPr>
          <p:nvPr>
            <p:ph type="title"/>
          </p:nvPr>
        </p:nvSpPr>
        <p:spPr>
          <a:xfrm>
            <a:off x="253388" y="365125"/>
            <a:ext cx="4406747" cy="31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r-CA" dirty="0"/>
              <a:t>Fibrome :</a:t>
            </a:r>
            <a:br>
              <a:rPr lang="fr-CA" dirty="0"/>
            </a:br>
            <a:r>
              <a:rPr lang="fr-CA" dirty="0"/>
              <a:t>Traitements Locorégionaux</a:t>
            </a:r>
            <a:endParaRPr sz="5000" b="1" dirty="0">
              <a:solidFill>
                <a:srgbClr val="1331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0" name="Google Shape;190;gc14d1f2559_2_37"/>
          <p:cNvSpPr txBox="1">
            <a:spLocks noGrp="1"/>
          </p:cNvSpPr>
          <p:nvPr>
            <p:ph idx="1"/>
          </p:nvPr>
        </p:nvSpPr>
        <p:spPr>
          <a:xfrm>
            <a:off x="5733001" y="253388"/>
            <a:ext cx="6205611" cy="6604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06400" indent="-457200">
              <a:spcBef>
                <a:spcPts val="0"/>
              </a:spcBef>
              <a:buClr>
                <a:srgbClr val="1B5D7E"/>
              </a:buClr>
              <a:buSzPts val="2600"/>
              <a:buFont typeface="Wingdings" panose="05000000000000000000" pitchFamily="2" charset="2"/>
              <a:buChar char="q"/>
            </a:pPr>
            <a:r>
              <a:rPr lang="fr-FR" sz="2800" dirty="0"/>
              <a:t>Embolisation des artères utérines
Myomectomie</a:t>
            </a:r>
          </a:p>
          <a:p>
            <a:pPr marL="406400" indent="-457200">
              <a:spcBef>
                <a:spcPts val="0"/>
              </a:spcBef>
              <a:buClr>
                <a:srgbClr val="1B5D7E"/>
              </a:buClr>
              <a:buSzPts val="2600"/>
              <a:buFont typeface="Wingdings" panose="05000000000000000000" pitchFamily="2" charset="2"/>
              <a:buChar char="q"/>
            </a:pPr>
            <a:r>
              <a:rPr lang="fr-FR" sz="2800" dirty="0" err="1"/>
              <a:t>Hysterectomie</a:t>
            </a:r>
            <a:endParaRPr lang="fr-FR" sz="2800" dirty="0"/>
          </a:p>
          <a:p>
            <a:pPr marL="406400" indent="-457200">
              <a:spcBef>
                <a:spcPts val="0"/>
              </a:spcBef>
              <a:buClr>
                <a:srgbClr val="1B5D7E"/>
              </a:buClr>
              <a:buSzPts val="2600"/>
              <a:buFont typeface="Wingdings" panose="05000000000000000000" pitchFamily="2" charset="2"/>
              <a:buChar char="q"/>
            </a:pPr>
            <a:r>
              <a:rPr lang="fr-FR" sz="2800" dirty="0" err="1"/>
              <a:t>Myolyse</a:t>
            </a:r>
            <a:endParaRPr sz="2800" dirty="0"/>
          </a:p>
          <a:p>
            <a:pPr marL="781050" lvl="1" indent="-342900">
              <a:spcBef>
                <a:spcPts val="500"/>
              </a:spcBef>
              <a:buClr>
                <a:srgbClr val="1B5D7E"/>
              </a:buClr>
              <a:buSzPts val="2100"/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rgbClr val="1B5D7E"/>
                </a:solidFill>
              </a:rPr>
              <a:t>destruction de fibromes au laser, ultrasons
Pas disponible actuellement au Canada</a:t>
            </a:r>
            <a:endParaRPr lang="fr-CA" sz="24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6400" indent="-457200">
              <a:spcBef>
                <a:spcPts val="0"/>
              </a:spcBef>
              <a:buClr>
                <a:srgbClr val="1B5D7E"/>
              </a:buClr>
              <a:buSzPts val="2600"/>
              <a:buFont typeface="Wingdings" panose="05000000000000000000" pitchFamily="2" charset="2"/>
              <a:buChar char="q"/>
            </a:pPr>
            <a:r>
              <a:rPr lang="fr-FR" sz="2800" dirty="0"/>
              <a:t>Ablation endométriale</a:t>
            </a:r>
          </a:p>
          <a:p>
            <a:pPr marL="781050" lvl="1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2100"/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rgbClr val="1B5D7E"/>
                </a:solidFill>
              </a:rPr>
              <a:t>destruction de l’endomètre par le col de l’utérus au laser ou à la radiofréquence</a:t>
            </a:r>
            <a:endParaRPr sz="24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81050" lvl="1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2100"/>
              <a:buFont typeface="Wingdings" panose="05000000000000000000" pitchFamily="2" charset="2"/>
              <a:buChar char="q"/>
            </a:pPr>
            <a:r>
              <a:rPr lang="fr-CA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Taux de </a:t>
            </a:r>
            <a:r>
              <a:rPr lang="fr-CA" sz="240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récidive </a:t>
            </a:r>
            <a:endParaRPr sz="24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625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B5D7E"/>
              </a:buClr>
              <a:buSzPts val="2100"/>
              <a:buFont typeface="Wingdings" panose="05000000000000000000" pitchFamily="2" charset="2"/>
              <a:buChar char="q"/>
            </a:pPr>
            <a:endParaRPr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D4D4C84-68DA-42A5-AE8B-E9F282DEC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440" y="6017356"/>
            <a:ext cx="1209560" cy="8406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c14d1f2559_2_44"/>
          <p:cNvSpPr/>
          <p:nvPr/>
        </p:nvSpPr>
        <p:spPr>
          <a:xfrm>
            <a:off x="0" y="0"/>
            <a:ext cx="6136816" cy="5254922"/>
          </a:xfrm>
          <a:custGeom>
            <a:avLst/>
            <a:gdLst/>
            <a:ahLst/>
            <a:cxnLst/>
            <a:rect l="l" t="t" r="r" b="b"/>
            <a:pathLst>
              <a:path w="6136816" h="5254922" extrusionOk="0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c14d1f2559_2_44"/>
          <p:cNvSpPr/>
          <p:nvPr/>
        </p:nvSpPr>
        <p:spPr>
          <a:xfrm>
            <a:off x="1" y="1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 extrusionOk="0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rgbClr val="DFDB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c14d1f2559_2_44"/>
          <p:cNvSpPr txBox="1">
            <a:spLocks noGrp="1"/>
          </p:cNvSpPr>
          <p:nvPr>
            <p:ph type="title"/>
          </p:nvPr>
        </p:nvSpPr>
        <p:spPr>
          <a:xfrm>
            <a:off x="319489" y="365125"/>
            <a:ext cx="4847422" cy="31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r-CA" sz="5400" dirty="0"/>
              <a:t>Myomectomie</a:t>
            </a:r>
            <a:endParaRPr sz="5000" b="1" dirty="0">
              <a:solidFill>
                <a:srgbClr val="1331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8" name="Google Shape;198;gc14d1f2559_2_44"/>
          <p:cNvSpPr txBox="1">
            <a:spLocks noGrp="1"/>
          </p:cNvSpPr>
          <p:nvPr>
            <p:ph idx="1"/>
          </p:nvPr>
        </p:nvSpPr>
        <p:spPr>
          <a:xfrm>
            <a:off x="5986914" y="782198"/>
            <a:ext cx="6205085" cy="4984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92100" algn="l" rtl="0">
              <a:spcBef>
                <a:spcPts val="0"/>
              </a:spcBef>
              <a:spcAft>
                <a:spcPts val="0"/>
              </a:spcAft>
              <a:buClr>
                <a:srgbClr val="1B5D7E"/>
              </a:buClr>
              <a:buSzPts val="2800"/>
              <a:buFont typeface="Wingdings" panose="05000000000000000000" pitchFamily="2" charset="2"/>
              <a:buChar char="q"/>
            </a:pPr>
            <a:r>
              <a:rPr lang="fr-CA" sz="2800" dirty="0">
                <a:latin typeface="Calibri" panose="020F0502020204030204" pitchFamily="34" charset="0"/>
                <a:cs typeface="Calibri" panose="020F0502020204030204" pitchFamily="34" charset="0"/>
              </a:rPr>
              <a:t>Comment?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55650" lvl="1" indent="-342900" algn="l" rtl="0">
              <a:spcBef>
                <a:spcPts val="0"/>
              </a:spcBef>
              <a:spcAft>
                <a:spcPts val="0"/>
              </a:spcAft>
              <a:buClr>
                <a:srgbClr val="1B5D7E"/>
              </a:buClr>
              <a:buSzPts val="2500"/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Résection</a:t>
            </a:r>
            <a:r>
              <a:rPr lang="en-US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sz="24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fibromes</a:t>
            </a:r>
            <a:r>
              <a:rPr lang="en-US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utérin</a:t>
            </a:r>
            <a:r>
              <a:rPr lang="en-US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 incision </a:t>
            </a:r>
            <a:r>
              <a:rPr lang="en-US" sz="24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abdominale</a:t>
            </a:r>
            <a:r>
              <a:rPr lang="en-US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laparotomie</a:t>
            </a:r>
            <a:r>
              <a:rPr lang="en-US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4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 incision plus petite à </a:t>
            </a:r>
            <a:r>
              <a:rPr lang="en-US" sz="24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l’aide</a:t>
            </a:r>
            <a:r>
              <a:rPr lang="en-US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cameras (</a:t>
            </a:r>
            <a:r>
              <a:rPr lang="en-US" sz="24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laparoscopie</a:t>
            </a:r>
            <a:r>
              <a:rPr lang="en-US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28600" indent="-292100">
              <a:spcBef>
                <a:spcPts val="0"/>
              </a:spcBef>
              <a:buClr>
                <a:srgbClr val="1B5D7E"/>
              </a:buClr>
              <a:buSzPts val="2800"/>
              <a:buFont typeface="Wingdings" panose="05000000000000000000" pitchFamily="2" charset="2"/>
              <a:buChar char="q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Qui?</a:t>
            </a:r>
          </a:p>
          <a:p>
            <a:pPr marL="685800" lvl="1" indent="-2921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2800"/>
              <a:buFont typeface="Wingdings" panose="05000000000000000000" pitchFamily="2" charset="2"/>
              <a:buChar char="q"/>
            </a:pPr>
            <a:r>
              <a:rPr lang="fr-CA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Gynécologues</a:t>
            </a:r>
            <a:endParaRPr sz="24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92100">
              <a:spcBef>
                <a:spcPts val="0"/>
              </a:spcBef>
              <a:buClr>
                <a:srgbClr val="1B5D7E"/>
              </a:buClr>
              <a:buSzPts val="2800"/>
              <a:buFont typeface="Wingdings" panose="05000000000000000000" pitchFamily="2" charset="2"/>
              <a:buChar char="q"/>
            </a:pPr>
            <a:r>
              <a:rPr lang="fr-CA" sz="2800" dirty="0">
                <a:latin typeface="Calibri" panose="020F0502020204030204" pitchFamily="34" charset="0"/>
                <a:cs typeface="Calibri" panose="020F0502020204030204" pitchFamily="34" charset="0"/>
              </a:rPr>
              <a:t>Pourquoi?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81050" lvl="1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2100"/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Préserve</a:t>
            </a:r>
            <a:r>
              <a:rPr lang="en-US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4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fertilité</a:t>
            </a:r>
            <a:endParaRPr sz="24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81050" lvl="1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2100"/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Préserve</a:t>
            </a:r>
            <a:r>
              <a:rPr lang="en-US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l’utérus</a:t>
            </a:r>
            <a:endParaRPr sz="24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81050" lvl="1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2100"/>
              <a:buFont typeface="Wingdings" panose="05000000000000000000" pitchFamily="2" charset="2"/>
              <a:buChar char="q"/>
            </a:pPr>
            <a:r>
              <a:rPr lang="fr-CA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Taux de satisfaction à long terme élevé</a:t>
            </a:r>
            <a:endParaRPr sz="24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625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B5D7E"/>
              </a:buClr>
              <a:buSzPts val="2100"/>
              <a:buFont typeface="Wingdings" panose="05000000000000000000" pitchFamily="2" charset="2"/>
              <a:buChar char="q"/>
            </a:pPr>
            <a:endParaRPr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9" name="Google Shape;199;gc14d1f2559_2_44"/>
          <p:cNvSpPr txBox="1"/>
          <p:nvPr/>
        </p:nvSpPr>
        <p:spPr>
          <a:xfrm>
            <a:off x="1108974" y="5788533"/>
            <a:ext cx="91311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 dirty="0" err="1">
                <a:solidFill>
                  <a:srgbClr val="1B5D7E"/>
                </a:solidFill>
                <a:latin typeface="Calibri"/>
                <a:ea typeface="Calibri"/>
                <a:cs typeface="Calibri"/>
                <a:sym typeface="Calibri"/>
              </a:rPr>
              <a:t>Manyonda</a:t>
            </a:r>
            <a:r>
              <a:rPr lang="fr-CA" sz="1200" dirty="0">
                <a:solidFill>
                  <a:srgbClr val="1B5D7E"/>
                </a:solidFill>
                <a:latin typeface="Calibri"/>
                <a:ea typeface="Calibri"/>
                <a:cs typeface="Calibri"/>
                <a:sym typeface="Calibri"/>
              </a:rPr>
              <a:t> I, Belli AM, Lumsden MA, Moss J, et all </a:t>
            </a:r>
            <a:r>
              <a:rPr lang="fr-CA" sz="1200" dirty="0" err="1">
                <a:solidFill>
                  <a:srgbClr val="1B5D7E"/>
                </a:solidFill>
                <a:latin typeface="Calibri"/>
                <a:ea typeface="Calibri"/>
                <a:cs typeface="Calibri"/>
                <a:sym typeface="Calibri"/>
              </a:rPr>
              <a:t>Uterine-Artery</a:t>
            </a:r>
            <a:r>
              <a:rPr lang="fr-CA" sz="1200" dirty="0">
                <a:solidFill>
                  <a:srgbClr val="1B5D7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CA" sz="1200" dirty="0" err="1">
                <a:solidFill>
                  <a:srgbClr val="1B5D7E"/>
                </a:solidFill>
                <a:latin typeface="Calibri"/>
                <a:ea typeface="Calibri"/>
                <a:cs typeface="Calibri"/>
                <a:sym typeface="Calibri"/>
              </a:rPr>
              <a:t>Embolization</a:t>
            </a:r>
            <a:r>
              <a:rPr lang="fr-CA" sz="1200" dirty="0">
                <a:solidFill>
                  <a:srgbClr val="1B5D7E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fr-CA" sz="1200" dirty="0" err="1">
                <a:solidFill>
                  <a:srgbClr val="1B5D7E"/>
                </a:solidFill>
                <a:latin typeface="Calibri"/>
                <a:ea typeface="Calibri"/>
                <a:cs typeface="Calibri"/>
                <a:sym typeface="Calibri"/>
              </a:rPr>
              <a:t>Myomectomy</a:t>
            </a:r>
            <a:r>
              <a:rPr lang="fr-CA" sz="1200" dirty="0">
                <a:solidFill>
                  <a:srgbClr val="1B5D7E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fr-CA" sz="1200" dirty="0" err="1">
                <a:solidFill>
                  <a:srgbClr val="1B5D7E"/>
                </a:solidFill>
                <a:latin typeface="Calibri"/>
                <a:ea typeface="Calibri"/>
                <a:cs typeface="Calibri"/>
                <a:sym typeface="Calibri"/>
              </a:rPr>
              <a:t>Uterine</a:t>
            </a:r>
            <a:r>
              <a:rPr lang="fr-CA" sz="1200" dirty="0">
                <a:solidFill>
                  <a:srgbClr val="1B5D7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CA" sz="1200" dirty="0" err="1">
                <a:solidFill>
                  <a:srgbClr val="1B5D7E"/>
                </a:solidFill>
                <a:latin typeface="Calibri"/>
                <a:ea typeface="Calibri"/>
                <a:cs typeface="Calibri"/>
                <a:sym typeface="Calibri"/>
              </a:rPr>
              <a:t>Fibroids</a:t>
            </a:r>
            <a:r>
              <a:rPr lang="fr-CA" sz="1200" dirty="0">
                <a:solidFill>
                  <a:srgbClr val="1B5D7E"/>
                </a:solidFill>
                <a:latin typeface="Calibri"/>
                <a:ea typeface="Calibri"/>
                <a:cs typeface="Calibri"/>
                <a:sym typeface="Calibri"/>
              </a:rPr>
              <a:t>, NEJM </a:t>
            </a:r>
            <a:r>
              <a:rPr lang="fr-CA" sz="1200" dirty="0" err="1">
                <a:solidFill>
                  <a:srgbClr val="1B5D7E"/>
                </a:solidFill>
                <a:latin typeface="Calibri"/>
                <a:ea typeface="Calibri"/>
                <a:cs typeface="Calibri"/>
                <a:sym typeface="Calibri"/>
              </a:rPr>
              <a:t>july</a:t>
            </a:r>
            <a:r>
              <a:rPr lang="fr-CA" sz="1200" dirty="0">
                <a:solidFill>
                  <a:srgbClr val="1B5D7E"/>
                </a:solidFill>
                <a:latin typeface="Calibri"/>
                <a:ea typeface="Calibri"/>
                <a:cs typeface="Calibri"/>
                <a:sym typeface="Calibri"/>
              </a:rPr>
              <a:t> 30 383:440-451</a:t>
            </a:r>
            <a:endParaRPr sz="1200" dirty="0">
              <a:solidFill>
                <a:srgbClr val="1B5D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E32A413B-C101-4627-8473-13D9AB0A9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440" y="6017356"/>
            <a:ext cx="1209560" cy="8406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c14d1f2559_2_52"/>
          <p:cNvSpPr/>
          <p:nvPr/>
        </p:nvSpPr>
        <p:spPr>
          <a:xfrm>
            <a:off x="0" y="0"/>
            <a:ext cx="6136816" cy="5254922"/>
          </a:xfrm>
          <a:custGeom>
            <a:avLst/>
            <a:gdLst/>
            <a:ahLst/>
            <a:cxnLst/>
            <a:rect l="l" t="t" r="r" b="b"/>
            <a:pathLst>
              <a:path w="6136816" h="5254922" extrusionOk="0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c14d1f2559_2_52"/>
          <p:cNvSpPr/>
          <p:nvPr/>
        </p:nvSpPr>
        <p:spPr>
          <a:xfrm>
            <a:off x="1" y="1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 extrusionOk="0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rgbClr val="DFDB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1331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c14d1f2559_2_52"/>
          <p:cNvSpPr txBox="1">
            <a:spLocks noGrp="1"/>
          </p:cNvSpPr>
          <p:nvPr>
            <p:ph type="title"/>
          </p:nvPr>
        </p:nvSpPr>
        <p:spPr>
          <a:xfrm>
            <a:off x="341524" y="365125"/>
            <a:ext cx="4968606" cy="31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r-CA" dirty="0" err="1"/>
              <a:t>Hysterectomie</a:t>
            </a:r>
            <a:endParaRPr sz="5000" b="1" dirty="0">
              <a:solidFill>
                <a:srgbClr val="1331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7" name="Google Shape;207;gc14d1f2559_2_52"/>
          <p:cNvSpPr txBox="1">
            <a:spLocks noGrp="1"/>
          </p:cNvSpPr>
          <p:nvPr>
            <p:ph idx="1"/>
          </p:nvPr>
        </p:nvSpPr>
        <p:spPr>
          <a:xfrm>
            <a:off x="5651652" y="994145"/>
            <a:ext cx="6540347" cy="569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92100" algn="l" rtl="0">
              <a:spcBef>
                <a:spcPts val="0"/>
              </a:spcBef>
              <a:spcAft>
                <a:spcPts val="0"/>
              </a:spcAft>
              <a:buClr>
                <a:srgbClr val="1B5D7E"/>
              </a:buClr>
              <a:buSzPts val="2800"/>
              <a:buFont typeface="Wingdings" panose="05000000000000000000" pitchFamily="2" charset="2"/>
              <a:buChar char="q"/>
            </a:pPr>
            <a:r>
              <a:rPr lang="fr-CA" sz="2800" dirty="0">
                <a:latin typeface="Calibri" panose="020F0502020204030204" pitchFamily="34" charset="0"/>
                <a:cs typeface="Calibri" panose="020F0502020204030204" pitchFamily="34" charset="0"/>
              </a:rPr>
              <a:t>Comment?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55650" lvl="1" indent="-342900" algn="l" rtl="0">
              <a:spcBef>
                <a:spcPts val="0"/>
              </a:spcBef>
              <a:spcAft>
                <a:spcPts val="0"/>
              </a:spcAft>
              <a:buClr>
                <a:srgbClr val="1B5D7E"/>
              </a:buClr>
              <a:buSzPts val="25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Ablation </a:t>
            </a:r>
            <a:r>
              <a:rPr lang="en-US" sz="24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chirurgicale</a:t>
            </a:r>
            <a:r>
              <a:rPr lang="en-US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l’utérus</a:t>
            </a:r>
            <a:endParaRPr sz="24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algn="l" rtl="0">
              <a:spcBef>
                <a:spcPts val="0"/>
              </a:spcBef>
              <a:spcAft>
                <a:spcPts val="0"/>
              </a:spcAft>
              <a:buClr>
                <a:srgbClr val="1B5D7E"/>
              </a:buClr>
              <a:buSzPts val="1800"/>
              <a:buFont typeface="Wingdings" panose="05000000000000000000" pitchFamily="2" charset="2"/>
              <a:buChar char="q"/>
            </a:pPr>
            <a:r>
              <a:rPr lang="fr-CA" sz="21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 abdominal</a:t>
            </a:r>
            <a:endParaRPr sz="21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algn="l" rtl="0">
              <a:spcBef>
                <a:spcPts val="0"/>
              </a:spcBef>
              <a:spcAft>
                <a:spcPts val="0"/>
              </a:spcAft>
              <a:buClr>
                <a:srgbClr val="1B5D7E"/>
              </a:buClr>
              <a:buSzPts val="1800"/>
              <a:buFont typeface="Wingdings" panose="05000000000000000000" pitchFamily="2" charset="2"/>
              <a:buChar char="q"/>
            </a:pPr>
            <a:r>
              <a:rPr lang="fr-CA" sz="21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Transvaginal</a:t>
            </a:r>
            <a:endParaRPr sz="21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92100">
              <a:spcBef>
                <a:spcPts val="0"/>
              </a:spcBef>
              <a:buClr>
                <a:srgbClr val="1B5D7E"/>
              </a:buClr>
              <a:buSzPts val="2800"/>
              <a:buFont typeface="Wingdings" panose="05000000000000000000" pitchFamily="2" charset="2"/>
              <a:buChar char="q"/>
            </a:pPr>
            <a:r>
              <a:rPr lang="fr-CA" sz="2800" dirty="0">
                <a:latin typeface="Calibri" panose="020F0502020204030204" pitchFamily="34" charset="0"/>
                <a:cs typeface="Calibri" panose="020F0502020204030204" pitchFamily="34" charset="0"/>
              </a:rPr>
              <a:t>Qui?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921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2800"/>
              <a:buFont typeface="Wingdings" panose="05000000000000000000" pitchFamily="2" charset="2"/>
              <a:buChar char="q"/>
            </a:pPr>
            <a:r>
              <a:rPr lang="fr-CA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Gynécologue</a:t>
            </a:r>
            <a:endParaRPr sz="24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92100">
              <a:spcBef>
                <a:spcPts val="0"/>
              </a:spcBef>
              <a:buClr>
                <a:srgbClr val="1B5D7E"/>
              </a:buClr>
              <a:buSzPts val="2800"/>
              <a:buFont typeface="Wingdings" panose="05000000000000000000" pitchFamily="2" charset="2"/>
              <a:buChar char="q"/>
            </a:pPr>
            <a:r>
              <a:rPr lang="fr-CA" sz="2800" dirty="0">
                <a:latin typeface="Calibri" panose="020F0502020204030204" pitchFamily="34" charset="0"/>
                <a:cs typeface="Calibri" panose="020F0502020204030204" pitchFamily="34" charset="0"/>
              </a:rPr>
              <a:t>Pourquoi?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55650" lvl="1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25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 </a:t>
            </a:r>
            <a:r>
              <a:rPr lang="en-US" sz="24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permanente</a:t>
            </a:r>
            <a:endParaRPr sz="24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81050" lvl="1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2100"/>
              <a:buFont typeface="Wingdings" panose="05000000000000000000" pitchFamily="2" charset="2"/>
              <a:buChar char="q"/>
            </a:pPr>
            <a:r>
              <a:rPr lang="fr-CA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Aucun désir de fertilité ou de préservation de l’utérus</a:t>
            </a:r>
            <a:endParaRPr sz="24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625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B5D7E"/>
              </a:buClr>
              <a:buSzPts val="2100"/>
              <a:buFont typeface="Wingdings" panose="05000000000000000000" pitchFamily="2" charset="2"/>
              <a:buChar char="q"/>
            </a:pPr>
            <a:endParaRPr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38C6B09-33BC-4866-94FF-A8C75400D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440" y="6017356"/>
            <a:ext cx="1209560" cy="8406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c14d1f2559_2_60"/>
          <p:cNvSpPr/>
          <p:nvPr/>
        </p:nvSpPr>
        <p:spPr>
          <a:xfrm>
            <a:off x="0" y="0"/>
            <a:ext cx="6136816" cy="5254922"/>
          </a:xfrm>
          <a:custGeom>
            <a:avLst/>
            <a:gdLst/>
            <a:ahLst/>
            <a:cxnLst/>
            <a:rect l="l" t="t" r="r" b="b"/>
            <a:pathLst>
              <a:path w="6136816" h="5254922" extrusionOk="0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c14d1f2559_2_60"/>
          <p:cNvSpPr/>
          <p:nvPr/>
        </p:nvSpPr>
        <p:spPr>
          <a:xfrm>
            <a:off x="1" y="1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 extrusionOk="0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rgbClr val="DFDB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c14d1f2559_2_60"/>
          <p:cNvSpPr txBox="1">
            <a:spLocks noGrp="1"/>
          </p:cNvSpPr>
          <p:nvPr>
            <p:ph type="title"/>
          </p:nvPr>
        </p:nvSpPr>
        <p:spPr>
          <a:xfrm>
            <a:off x="0" y="211025"/>
            <a:ext cx="5863722" cy="31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r-CA" sz="5400" dirty="0"/>
              <a:t>Embolisation des artères utérines (EAU)</a:t>
            </a:r>
            <a:endParaRPr sz="5000" b="1" dirty="0">
              <a:solidFill>
                <a:srgbClr val="1331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" name="Google Shape;215;gc14d1f2559_2_60"/>
          <p:cNvSpPr txBox="1">
            <a:spLocks noGrp="1"/>
          </p:cNvSpPr>
          <p:nvPr>
            <p:ph idx="1"/>
          </p:nvPr>
        </p:nvSpPr>
        <p:spPr>
          <a:xfrm>
            <a:off x="5784783" y="522514"/>
            <a:ext cx="6407216" cy="6124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lvl="0" algn="l" rtl="0">
              <a:spcBef>
                <a:spcPts val="0"/>
              </a:spcBef>
              <a:spcAft>
                <a:spcPts val="0"/>
              </a:spcAft>
              <a:buClr>
                <a:srgbClr val="1B5D7E"/>
              </a:buClr>
              <a:buSzPts val="2200"/>
              <a:buFont typeface="Wingdings" panose="05000000000000000000" pitchFamily="2" charset="2"/>
              <a:buChar char="q"/>
            </a:pPr>
            <a:r>
              <a:rPr lang="fr-CA" sz="2800" dirty="0">
                <a:latin typeface="Calibri" panose="020F0502020204030204" pitchFamily="34" charset="0"/>
                <a:cs typeface="Calibri" panose="020F0502020204030204" pitchFamily="34" charset="0"/>
              </a:rPr>
              <a:t>Comment?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81050" lvl="1" indent="-342900" algn="l" rtl="0">
              <a:spcBef>
                <a:spcPts val="0"/>
              </a:spcBef>
              <a:spcAft>
                <a:spcPts val="0"/>
              </a:spcAft>
              <a:buClr>
                <a:srgbClr val="1B5D7E"/>
              </a:buClr>
              <a:buSzPts val="2100"/>
              <a:buFont typeface="Wingdings" panose="05000000000000000000" pitchFamily="2" charset="2"/>
              <a:buChar char="q"/>
            </a:pPr>
            <a:r>
              <a:rPr lang="en-US" sz="23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Incision minuscule de </a:t>
            </a:r>
            <a:r>
              <a:rPr lang="en-US" sz="23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peau</a:t>
            </a:r>
            <a:endParaRPr lang="en-US" sz="23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81050" lvl="1" indent="-342900" algn="l" rtl="0">
              <a:spcBef>
                <a:spcPts val="0"/>
              </a:spcBef>
              <a:spcAft>
                <a:spcPts val="0"/>
              </a:spcAft>
              <a:buClr>
                <a:srgbClr val="1B5D7E"/>
              </a:buClr>
              <a:buSzPts val="2100"/>
              <a:buFont typeface="Wingdings" panose="05000000000000000000" pitchFamily="2" charset="2"/>
              <a:buChar char="q"/>
            </a:pPr>
            <a:r>
              <a:rPr lang="en-US" sz="2300" dirty="0" err="1">
                <a:solidFill>
                  <a:srgbClr val="1B5D7E"/>
                </a:solidFill>
              </a:rPr>
              <a:t>Cathéter</a:t>
            </a:r>
            <a:r>
              <a:rPr lang="en-US" sz="2300" dirty="0">
                <a:solidFill>
                  <a:srgbClr val="1B5D7E"/>
                </a:solidFill>
              </a:rPr>
              <a:t> </a:t>
            </a:r>
            <a:r>
              <a:rPr lang="en-US" sz="2300" dirty="0" err="1">
                <a:solidFill>
                  <a:srgbClr val="1B5D7E"/>
                </a:solidFill>
              </a:rPr>
              <a:t>inséré</a:t>
            </a:r>
            <a:r>
              <a:rPr lang="en-US" sz="2300" dirty="0">
                <a:solidFill>
                  <a:srgbClr val="1B5D7E"/>
                </a:solidFill>
              </a:rPr>
              <a:t> et guide par </a:t>
            </a:r>
            <a:r>
              <a:rPr lang="en-US" sz="2300" dirty="0" err="1">
                <a:solidFill>
                  <a:srgbClr val="1B5D7E"/>
                </a:solidFill>
              </a:rPr>
              <a:t>imagerie</a:t>
            </a:r>
            <a:r>
              <a:rPr lang="en-US" sz="2300" dirty="0">
                <a:solidFill>
                  <a:srgbClr val="1B5D7E"/>
                </a:solidFill>
              </a:rPr>
              <a:t> </a:t>
            </a:r>
            <a:r>
              <a:rPr lang="en-US" sz="2300" dirty="0" err="1">
                <a:solidFill>
                  <a:srgbClr val="1B5D7E"/>
                </a:solidFill>
              </a:rPr>
              <a:t>vers</a:t>
            </a:r>
            <a:r>
              <a:rPr lang="en-US" sz="2300" dirty="0">
                <a:solidFill>
                  <a:srgbClr val="1B5D7E"/>
                </a:solidFill>
              </a:rPr>
              <a:t> </a:t>
            </a:r>
            <a:r>
              <a:rPr lang="en-US" sz="2300" dirty="0" err="1">
                <a:solidFill>
                  <a:srgbClr val="1B5D7E"/>
                </a:solidFill>
              </a:rPr>
              <a:t>l’artère</a:t>
            </a:r>
            <a:r>
              <a:rPr lang="en-US" sz="2300" dirty="0">
                <a:solidFill>
                  <a:srgbClr val="1B5D7E"/>
                </a:solidFill>
              </a:rPr>
              <a:t> uterine</a:t>
            </a:r>
          </a:p>
          <a:p>
            <a:pPr marL="781050" lvl="1" indent="-342900" algn="l" rtl="0">
              <a:spcBef>
                <a:spcPts val="0"/>
              </a:spcBef>
              <a:spcAft>
                <a:spcPts val="0"/>
              </a:spcAft>
              <a:buClr>
                <a:srgbClr val="1B5D7E"/>
              </a:buClr>
              <a:buSzPts val="2100"/>
              <a:buFont typeface="Wingdings" panose="05000000000000000000" pitchFamily="2" charset="2"/>
              <a:buChar char="q"/>
            </a:pPr>
            <a:r>
              <a:rPr lang="en-US" sz="23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Particules</a:t>
            </a:r>
            <a:r>
              <a:rPr lang="en-US" sz="23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minuscules </a:t>
            </a:r>
            <a:r>
              <a:rPr lang="en-US" sz="23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injectées</a:t>
            </a:r>
            <a:r>
              <a:rPr lang="en-US" sz="23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pour </a:t>
            </a:r>
            <a:r>
              <a:rPr lang="en-US" sz="23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bloquer</a:t>
            </a:r>
            <a:r>
              <a:rPr lang="en-US" sz="23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flux sanguine </a:t>
            </a:r>
            <a:r>
              <a:rPr lang="en-US" sz="23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</a:t>
            </a:r>
            <a:r>
              <a:rPr lang="en-US" sz="23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 </a:t>
            </a:r>
            <a:r>
              <a:rPr lang="en-US" sz="23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fibromes</a:t>
            </a:r>
            <a:r>
              <a:rPr lang="en-US" sz="23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en-US" sz="23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les fait </a:t>
            </a:r>
            <a:r>
              <a:rPr lang="en-US" sz="23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rétrécir</a:t>
            </a:r>
            <a:endParaRPr lang="en-US" sz="23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7500" lvl="0" algn="l" rtl="0">
              <a:spcBef>
                <a:spcPts val="1000"/>
              </a:spcBef>
              <a:spcAft>
                <a:spcPts val="0"/>
              </a:spcAft>
              <a:buClr>
                <a:srgbClr val="1B5D7E"/>
              </a:buClr>
              <a:buSzPts val="2200"/>
              <a:buFont typeface="Wingdings" panose="05000000000000000000" pitchFamily="2" charset="2"/>
              <a:buChar char="q"/>
            </a:pPr>
            <a:r>
              <a:rPr lang="fr-CA" sz="2800" dirty="0">
                <a:latin typeface="Calibri" panose="020F0502020204030204" pitchFamily="34" charset="0"/>
                <a:cs typeface="Calibri" panose="020F0502020204030204" pitchFamily="34" charset="0"/>
              </a:rPr>
              <a:t>Qui?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4700" lvl="1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2200"/>
              <a:buFont typeface="Wingdings" panose="05000000000000000000" pitchFamily="2" charset="2"/>
              <a:buChar char="q"/>
            </a:pPr>
            <a:r>
              <a:rPr lang="fr-CA" sz="22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23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Radiologiste </a:t>
            </a:r>
            <a:r>
              <a:rPr lang="fr-CA" sz="23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interventionel</a:t>
            </a:r>
            <a:endParaRPr sz="23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87450" lvl="2" indent="-28575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2000"/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srgbClr val="1B5D7E"/>
                </a:solidFill>
              </a:rPr>
              <a:t>Avec aide de </a:t>
            </a:r>
            <a:r>
              <a:rPr lang="en-US" sz="2100" dirty="0" err="1">
                <a:solidFill>
                  <a:srgbClr val="1B5D7E"/>
                </a:solidFill>
              </a:rPr>
              <a:t>technologue</a:t>
            </a:r>
            <a:r>
              <a:rPr lang="en-US" sz="2100" dirty="0">
                <a:solidFill>
                  <a:srgbClr val="1B5D7E"/>
                </a:solidFill>
              </a:rPr>
              <a:t> </a:t>
            </a:r>
            <a:r>
              <a:rPr lang="en-US" sz="2100" dirty="0" err="1">
                <a:solidFill>
                  <a:srgbClr val="1B5D7E"/>
                </a:solidFill>
              </a:rPr>
              <a:t>en</a:t>
            </a:r>
            <a:r>
              <a:rPr lang="en-US" sz="2100" dirty="0">
                <a:solidFill>
                  <a:srgbClr val="1B5D7E"/>
                </a:solidFill>
              </a:rPr>
              <a:t> </a:t>
            </a:r>
            <a:r>
              <a:rPr lang="en-US" sz="2100" dirty="0" err="1">
                <a:solidFill>
                  <a:srgbClr val="1B5D7E"/>
                </a:solidFill>
              </a:rPr>
              <a:t>imagerie</a:t>
            </a:r>
            <a:r>
              <a:rPr lang="en-US" sz="2100" dirty="0">
                <a:solidFill>
                  <a:srgbClr val="1B5D7E"/>
                </a:solidFill>
              </a:rPr>
              <a:t> </a:t>
            </a:r>
            <a:r>
              <a:rPr lang="en-US" sz="2100" dirty="0" err="1">
                <a:solidFill>
                  <a:srgbClr val="1B5D7E"/>
                </a:solidFill>
              </a:rPr>
              <a:t>médicale</a:t>
            </a:r>
            <a:r>
              <a:rPr lang="en-US" sz="2100" dirty="0">
                <a:solidFill>
                  <a:srgbClr val="1B5D7E"/>
                </a:solidFill>
              </a:rPr>
              <a:t> et </a:t>
            </a:r>
            <a:r>
              <a:rPr lang="en-US" sz="2100" dirty="0" err="1">
                <a:solidFill>
                  <a:srgbClr val="1B5D7E"/>
                </a:solidFill>
              </a:rPr>
              <a:t>d’infirmière</a:t>
            </a:r>
            <a:endParaRPr sz="21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7500" lvl="0" algn="l" rtl="0">
              <a:spcBef>
                <a:spcPts val="1000"/>
              </a:spcBef>
              <a:spcAft>
                <a:spcPts val="0"/>
              </a:spcAft>
              <a:buClr>
                <a:srgbClr val="1B5D7E"/>
              </a:buClr>
              <a:buSzPts val="2200"/>
              <a:buFont typeface="Wingdings" panose="05000000000000000000" pitchFamily="2" charset="2"/>
              <a:buChar char="q"/>
            </a:pPr>
            <a:r>
              <a:rPr lang="fr-CA" sz="2800" dirty="0">
                <a:latin typeface="Calibri" panose="020F0502020204030204" pitchFamily="34" charset="0"/>
                <a:cs typeface="Calibri" panose="020F0502020204030204" pitchFamily="34" charset="0"/>
              </a:rPr>
              <a:t>Pourquoi ?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87400" lvl="1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2000"/>
              <a:buFont typeface="Wingdings" panose="05000000000000000000" pitchFamily="2" charset="2"/>
              <a:buChar char="q"/>
            </a:pPr>
            <a:r>
              <a:rPr lang="en-US" sz="23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Intervention </a:t>
            </a:r>
            <a:r>
              <a:rPr lang="en-US" sz="23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minimalement</a:t>
            </a:r>
            <a:r>
              <a:rPr lang="en-US" sz="23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-invasive, pas de cicatrices</a:t>
            </a:r>
            <a:endParaRPr sz="23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87400" lvl="1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2000"/>
              <a:buFont typeface="Wingdings" panose="05000000000000000000" pitchFamily="2" charset="2"/>
              <a:buChar char="q"/>
            </a:pPr>
            <a:r>
              <a:rPr lang="en-US" sz="23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Effectué</a:t>
            </a:r>
            <a:r>
              <a:rPr lang="en-US" sz="23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sous sedation </a:t>
            </a:r>
            <a:r>
              <a:rPr lang="en-US" sz="23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consciente</a:t>
            </a:r>
            <a:r>
              <a:rPr lang="en-US" sz="23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(pas </a:t>
            </a:r>
            <a:r>
              <a:rPr lang="en-US" sz="23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d’anesthésie</a:t>
            </a:r>
            <a:r>
              <a:rPr lang="en-US" sz="23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Générale)</a:t>
            </a:r>
            <a:endParaRPr sz="23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87400" lvl="1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2000"/>
              <a:buFont typeface="Wingdings" panose="05000000000000000000" pitchFamily="2" charset="2"/>
              <a:buChar char="q"/>
            </a:pPr>
            <a:r>
              <a:rPr lang="fr-CA" sz="23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Préserve l’utérus</a:t>
            </a:r>
            <a:endParaRPr sz="23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625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B5D7E"/>
              </a:buClr>
              <a:buSzPts val="2100"/>
              <a:buFont typeface="Wingdings" panose="05000000000000000000" pitchFamily="2" charset="2"/>
              <a:buChar char="q"/>
            </a:pPr>
            <a:endParaRPr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66E834B-E3ED-49F9-B5E4-7487771C4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440" y="6017356"/>
            <a:ext cx="1209560" cy="8406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c14d1f2559_2_67"/>
          <p:cNvSpPr/>
          <p:nvPr/>
        </p:nvSpPr>
        <p:spPr>
          <a:xfrm>
            <a:off x="0" y="0"/>
            <a:ext cx="6136816" cy="5254922"/>
          </a:xfrm>
          <a:custGeom>
            <a:avLst/>
            <a:gdLst/>
            <a:ahLst/>
            <a:cxnLst/>
            <a:rect l="l" t="t" r="r" b="b"/>
            <a:pathLst>
              <a:path w="6136816" h="5254922" extrusionOk="0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c14d1f2559_2_67"/>
          <p:cNvSpPr/>
          <p:nvPr/>
        </p:nvSpPr>
        <p:spPr>
          <a:xfrm>
            <a:off x="1" y="1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 extrusionOk="0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rgbClr val="DFDB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c14d1f2559_2_67"/>
          <p:cNvSpPr txBox="1">
            <a:spLocks noGrp="1"/>
          </p:cNvSpPr>
          <p:nvPr>
            <p:ph type="title"/>
          </p:nvPr>
        </p:nvSpPr>
        <p:spPr>
          <a:xfrm>
            <a:off x="82411" y="211025"/>
            <a:ext cx="5293818" cy="31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5400" dirty="0"/>
              <a:t>UAE-embolisation des artères utérines</a:t>
            </a:r>
            <a:endParaRPr sz="5000" b="1" dirty="0">
              <a:solidFill>
                <a:srgbClr val="1331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3" name="Google Shape;223;gc14d1f2559_2_67"/>
          <p:cNvSpPr txBox="1">
            <a:spLocks noGrp="1"/>
          </p:cNvSpPr>
          <p:nvPr>
            <p:ph idx="1"/>
          </p:nvPr>
        </p:nvSpPr>
        <p:spPr>
          <a:xfrm>
            <a:off x="5666898" y="994145"/>
            <a:ext cx="6525101" cy="577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92100" algn="l" rtl="0">
              <a:spcBef>
                <a:spcPts val="0"/>
              </a:spcBef>
              <a:spcAft>
                <a:spcPts val="0"/>
              </a:spcAft>
              <a:buClr>
                <a:srgbClr val="1B5D7E"/>
              </a:buClr>
              <a:buSzPts val="2800"/>
              <a:buFont typeface="Wingdings" panose="05000000000000000000" pitchFamily="2" charset="2"/>
              <a:buChar char="q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Courte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récupération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81050" lvl="1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21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</a:t>
            </a:r>
            <a:r>
              <a:rPr lang="en-US" sz="24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hrs</a:t>
            </a:r>
            <a:r>
              <a:rPr lang="en-US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séjour à </a:t>
            </a:r>
            <a:r>
              <a:rPr lang="en-US" sz="24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l’hôpital</a:t>
            </a:r>
            <a:endParaRPr sz="24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81050" lvl="1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2100"/>
              <a:buFont typeface="Wingdings" panose="05000000000000000000" pitchFamily="2" charset="2"/>
              <a:buChar char="q"/>
            </a:pPr>
            <a:r>
              <a:rPr lang="fr-CA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à 10 jours de récupération</a:t>
            </a:r>
            <a:endParaRPr sz="24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92100" algn="l" rtl="0">
              <a:spcBef>
                <a:spcPts val="1000"/>
              </a:spcBef>
              <a:spcAft>
                <a:spcPts val="0"/>
              </a:spcAft>
              <a:buClr>
                <a:srgbClr val="1B5D7E"/>
              </a:buClr>
              <a:buSzPts val="2800"/>
              <a:buFont typeface="Wingdings" panose="05000000000000000000" pitchFamily="2" charset="2"/>
              <a:buChar char="q"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Amélioration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symptômes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81050" lvl="1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2100"/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Saignements</a:t>
            </a:r>
            <a:r>
              <a:rPr lang="en-US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menstruels</a:t>
            </a:r>
            <a:r>
              <a:rPr lang="en-US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abondants</a:t>
            </a:r>
            <a:r>
              <a:rPr lang="en-US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90%</a:t>
            </a:r>
            <a:endParaRPr sz="24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81050" lvl="1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2100"/>
              <a:buFont typeface="Wingdings" panose="05000000000000000000" pitchFamily="2" charset="2"/>
              <a:buChar char="q"/>
            </a:pPr>
            <a:r>
              <a:rPr lang="fr-CA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Symptômes de </a:t>
            </a:r>
            <a:r>
              <a:rPr lang="fr-CA" sz="24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presssion</a:t>
            </a:r>
            <a:r>
              <a:rPr lang="fr-CA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pelvienne : 80%</a:t>
            </a:r>
            <a:endParaRPr sz="24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0950" lvl="2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1900"/>
              <a:buFont typeface="Wingdings" panose="05000000000000000000" pitchFamily="2" charset="2"/>
              <a:buChar char="q"/>
            </a:pPr>
            <a:r>
              <a:rPr lang="fr-CA" sz="19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Diminution </a:t>
            </a:r>
            <a:r>
              <a:rPr lang="fr-CA" sz="19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volument</a:t>
            </a:r>
            <a:r>
              <a:rPr lang="fr-CA" sz="19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30-50%</a:t>
            </a:r>
            <a:endParaRPr sz="21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625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B5D7E"/>
              </a:buClr>
              <a:buSzPts val="2100"/>
              <a:buFont typeface="Wingdings" panose="05000000000000000000" pitchFamily="2" charset="2"/>
              <a:buChar char="q"/>
            </a:pPr>
            <a:endParaRPr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F5A60EF-26AE-472E-A2B9-D01023935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440" y="6017356"/>
            <a:ext cx="1209560" cy="84064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21;gc14d1f2559_2_67">
            <a:extLst>
              <a:ext uri="{FF2B5EF4-FFF2-40B4-BE49-F238E27FC236}">
                <a16:creationId xmlns:a16="http://schemas.microsoft.com/office/drawing/2014/main" id="{BB52CDF8-73EE-4885-A32B-E7C91CD280B6}"/>
              </a:ext>
            </a:extLst>
          </p:cNvPr>
          <p:cNvSpPr/>
          <p:nvPr/>
        </p:nvSpPr>
        <p:spPr>
          <a:xfrm>
            <a:off x="1" y="1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 extrusionOk="0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rgbClr val="DFDB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c3fdd53ee3_0_0"/>
          <p:cNvSpPr/>
          <p:nvPr/>
        </p:nvSpPr>
        <p:spPr>
          <a:xfrm>
            <a:off x="0" y="0"/>
            <a:ext cx="6136816" cy="5254922"/>
          </a:xfrm>
          <a:custGeom>
            <a:avLst/>
            <a:gdLst/>
            <a:ahLst/>
            <a:cxnLst/>
            <a:rect l="l" t="t" r="r" b="b"/>
            <a:pathLst>
              <a:path w="6136816" h="5254922" extrusionOk="0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c3fdd53ee3_0_0"/>
          <p:cNvSpPr txBox="1">
            <a:spLocks noGrp="1"/>
          </p:cNvSpPr>
          <p:nvPr>
            <p:ph type="title"/>
          </p:nvPr>
        </p:nvSpPr>
        <p:spPr>
          <a:xfrm>
            <a:off x="269700" y="211025"/>
            <a:ext cx="5594022" cy="31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 err="1">
                <a:solidFill>
                  <a:srgbClr val="133167"/>
                </a:solidFill>
              </a:rPr>
              <a:t>Embolisation</a:t>
            </a:r>
            <a:r>
              <a:rPr lang="en-US" sz="5000" b="1" dirty="0">
                <a:solidFill>
                  <a:srgbClr val="133167"/>
                </a:solidFill>
              </a:rPr>
              <a:t> de </a:t>
            </a:r>
            <a:r>
              <a:rPr lang="en-US" sz="5000" b="1" dirty="0" err="1">
                <a:solidFill>
                  <a:srgbClr val="133167"/>
                </a:solidFill>
              </a:rPr>
              <a:t>l’artère</a:t>
            </a:r>
            <a:r>
              <a:rPr lang="en-US" sz="5000" b="1" dirty="0">
                <a:solidFill>
                  <a:srgbClr val="133167"/>
                </a:solidFill>
              </a:rPr>
              <a:t> uterine (EAU):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700" dirty="0">
              <a:solidFill>
                <a:srgbClr val="133167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rgbClr val="1331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</a:t>
            </a:r>
            <a:r>
              <a:rPr lang="en-US" sz="3500" dirty="0" err="1">
                <a:solidFill>
                  <a:srgbClr val="1331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c’est</a:t>
            </a:r>
            <a:r>
              <a:rPr lang="en-US" sz="3500" dirty="0">
                <a:solidFill>
                  <a:srgbClr val="1331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fait</a:t>
            </a:r>
          </a:p>
        </p:txBody>
      </p:sp>
      <p:sp>
        <p:nvSpPr>
          <p:cNvPr id="231" name="Google Shape;231;gc3fdd53ee3_0_0"/>
          <p:cNvSpPr txBox="1">
            <a:spLocks noGrp="1"/>
          </p:cNvSpPr>
          <p:nvPr>
            <p:ph idx="1"/>
          </p:nvPr>
        </p:nvSpPr>
        <p:spPr>
          <a:xfrm>
            <a:off x="7282149" y="308473"/>
            <a:ext cx="4770304" cy="642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92100" algn="l" rtl="0">
              <a:spcBef>
                <a:spcPts val="0"/>
              </a:spcBef>
              <a:spcAft>
                <a:spcPts val="0"/>
              </a:spcAft>
              <a:buClr>
                <a:srgbClr val="1B5D7E"/>
              </a:buClr>
              <a:buSzPct val="100000"/>
              <a:buFont typeface="Wingdings" panose="05000000000000000000" pitchFamily="2" charset="2"/>
              <a:buChar char="q"/>
            </a:pPr>
            <a:r>
              <a:rPr lang="fr-CA" sz="2800" dirty="0">
                <a:latin typeface="Calibri" panose="020F0502020204030204" pitchFamily="34" charset="0"/>
                <a:cs typeface="Calibri" panose="020F0502020204030204" pitchFamily="34" charset="0"/>
              </a:rPr>
              <a:t>Accès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81050" lvl="1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ct val="100000"/>
              <a:buFont typeface="Wingdings" panose="05000000000000000000" pitchFamily="2" charset="2"/>
              <a:buChar char="q"/>
            </a:pPr>
            <a:r>
              <a:rPr lang="fr-CA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Gaine minuscule (trou de 2 -2.5mm)</a:t>
            </a:r>
            <a:endParaRPr sz="24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38250" lvl="2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ct val="100000"/>
              <a:buFont typeface="Wingdings" panose="05000000000000000000" pitchFamily="2" charset="2"/>
              <a:buChar char="q"/>
            </a:pPr>
            <a:r>
              <a:rPr lang="fr-CA" sz="21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Artère fémorale commune</a:t>
            </a:r>
            <a:endParaRPr sz="21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38250" lvl="2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ct val="100000"/>
              <a:buFont typeface="Wingdings" panose="05000000000000000000" pitchFamily="2" charset="2"/>
              <a:buChar char="q"/>
            </a:pPr>
            <a:r>
              <a:rPr lang="fr-CA" sz="2100" dirty="0">
                <a:solidFill>
                  <a:srgbClr val="1B5D7E"/>
                </a:solidFill>
              </a:rPr>
              <a:t>A</a:t>
            </a:r>
            <a:r>
              <a:rPr lang="fr-CA" sz="21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rtère radiale</a:t>
            </a:r>
            <a:endParaRPr sz="21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92100" algn="l" rtl="0">
              <a:spcBef>
                <a:spcPts val="1000"/>
              </a:spcBef>
              <a:spcAft>
                <a:spcPts val="0"/>
              </a:spcAft>
              <a:buClr>
                <a:srgbClr val="1B5D7E"/>
              </a:buClr>
              <a:buSzPct val="100000"/>
              <a:buFont typeface="Wingdings" panose="05000000000000000000" pitchFamily="2" charset="2"/>
              <a:buChar char="q"/>
            </a:pPr>
            <a:r>
              <a:rPr lang="fr-CA" sz="2800" dirty="0">
                <a:latin typeface="Calibri" panose="020F0502020204030204" pitchFamily="34" charset="0"/>
                <a:cs typeface="Calibri" panose="020F0502020204030204" pitchFamily="34" charset="0"/>
              </a:rPr>
              <a:t>Contrôle douleur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81050" lvl="1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Anesthésie</a:t>
            </a:r>
            <a:r>
              <a:rPr lang="en-US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locale pour </a:t>
            </a:r>
            <a:r>
              <a:rPr lang="en-US" sz="24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accéder</a:t>
            </a:r>
            <a:r>
              <a:rPr lang="en-US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 site</a:t>
            </a:r>
            <a:endParaRPr sz="24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81050" lvl="1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ct val="100000"/>
              <a:buFont typeface="Wingdings" panose="05000000000000000000" pitchFamily="2" charset="2"/>
              <a:buChar char="q"/>
            </a:pPr>
            <a:r>
              <a:rPr lang="fr-CA" sz="24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Sedation</a:t>
            </a:r>
            <a:r>
              <a:rPr lang="fr-CA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consciente (fentanyl &amp; Midazolam le plus souvent)</a:t>
            </a:r>
            <a:endParaRPr sz="24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81050" lvl="1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ct val="100000"/>
              <a:buFont typeface="Wingdings" panose="05000000000000000000" pitchFamily="2" charset="2"/>
              <a:buChar char="q"/>
            </a:pPr>
            <a:r>
              <a:rPr lang="fr-CA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 nerveux local (hypogastrique)</a:t>
            </a:r>
            <a:endParaRPr sz="24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81050" lvl="1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ct val="100000"/>
              <a:buFont typeface="Wingdings" panose="05000000000000000000" pitchFamily="2" charset="2"/>
              <a:buChar char="q"/>
            </a:pPr>
            <a:r>
              <a:rPr lang="fr-CA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Analgésie contrôlée par patient</a:t>
            </a:r>
            <a:endParaRPr sz="24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2" name="Google Shape;232;gc3fdd53ee3_0_0"/>
          <p:cNvSpPr txBox="1"/>
          <p:nvPr/>
        </p:nvSpPr>
        <p:spPr>
          <a:xfrm>
            <a:off x="5025575" y="6489436"/>
            <a:ext cx="4989600" cy="334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050"/>
              <a:buFont typeface="Roboto"/>
              <a:buNone/>
            </a:pPr>
            <a:r>
              <a:rPr lang="fr-CA" sz="750" dirty="0">
                <a:solidFill>
                  <a:srgbClr val="1B5D7E"/>
                </a:solidFill>
                <a:highlight>
                  <a:srgbClr val="FFFFFF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April 2015 </a:t>
            </a:r>
            <a:r>
              <a:rPr lang="fr-CA" sz="750" u="sng" dirty="0">
                <a:solidFill>
                  <a:srgbClr val="1B5D7E"/>
                </a:solidFill>
                <a:highlight>
                  <a:srgbClr val="FFFFFF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Techniques in </a:t>
            </a:r>
            <a:r>
              <a:rPr lang="fr-CA" sz="750" u="sng" dirty="0" err="1">
                <a:solidFill>
                  <a:srgbClr val="1B5D7E"/>
                </a:solidFill>
                <a:highlight>
                  <a:srgbClr val="FFFFFF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Vascular</a:t>
            </a:r>
            <a:r>
              <a:rPr lang="fr-CA" sz="750" u="sng" dirty="0">
                <a:solidFill>
                  <a:srgbClr val="1B5D7E"/>
                </a:solidFill>
                <a:highlight>
                  <a:srgbClr val="FFFFFF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and </a:t>
            </a:r>
            <a:r>
              <a:rPr lang="fr-CA" sz="750" u="sng" dirty="0" err="1">
                <a:solidFill>
                  <a:srgbClr val="1B5D7E"/>
                </a:solidFill>
                <a:highlight>
                  <a:srgbClr val="FFFFFF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Interventional</a:t>
            </a:r>
            <a:r>
              <a:rPr lang="fr-CA" sz="750" u="sng" dirty="0">
                <a:solidFill>
                  <a:srgbClr val="1B5D7E"/>
                </a:solidFill>
                <a:highlight>
                  <a:srgbClr val="FFFFFF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CA" sz="750" u="sng" dirty="0" err="1">
                <a:solidFill>
                  <a:srgbClr val="1B5D7E"/>
                </a:solidFill>
                <a:highlight>
                  <a:srgbClr val="FFFFFF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Radiology</a:t>
            </a:r>
            <a:r>
              <a:rPr lang="fr-CA" sz="750" dirty="0">
                <a:solidFill>
                  <a:srgbClr val="1B5D7E"/>
                </a:solidFill>
                <a:highlight>
                  <a:srgbClr val="FFFFFF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18(2)</a:t>
            </a:r>
            <a:endParaRPr sz="750" dirty="0">
              <a:solidFill>
                <a:srgbClr val="1B5D7E"/>
              </a:solidFill>
              <a:highlight>
                <a:srgbClr val="FFFFFF"/>
              </a:highlight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233" name="Google Shape;233;gc3fdd53ee3_0_0"/>
          <p:cNvPicPr preferRelativeResize="0"/>
          <p:nvPr/>
        </p:nvPicPr>
        <p:blipFill rotWithShape="1">
          <a:blip r:embed="rId4">
            <a:alphaModFix/>
          </a:blip>
          <a:srcRect l="10889" t="10446" b="3930"/>
          <a:stretch/>
        </p:blipFill>
        <p:spPr>
          <a:xfrm>
            <a:off x="4871967" y="3003837"/>
            <a:ext cx="2529700" cy="3330775"/>
          </a:xfrm>
          <a:prstGeom prst="rect">
            <a:avLst/>
          </a:prstGeom>
          <a:noFill/>
          <a:ln>
            <a:noFill/>
          </a:ln>
          <a:effectLst>
            <a:outerShdw blurRad="57150" dist="247650" dir="8640000" algn="bl" rotWithShape="0">
              <a:srgbClr val="000000">
                <a:alpha val="44000"/>
              </a:srgbClr>
            </a:outerShdw>
          </a:effectLst>
        </p:spPr>
      </p:pic>
      <p:pic>
        <p:nvPicPr>
          <p:cNvPr id="234" name="Google Shape;234;gc3fdd53ee3_0_0"/>
          <p:cNvPicPr preferRelativeResize="0"/>
          <p:nvPr/>
        </p:nvPicPr>
        <p:blipFill rotWithShape="1">
          <a:blip r:embed="rId5">
            <a:alphaModFix/>
          </a:blip>
          <a:srcRect t="-6281" r="16756" b="10678"/>
          <a:stretch/>
        </p:blipFill>
        <p:spPr>
          <a:xfrm>
            <a:off x="494125" y="2962025"/>
            <a:ext cx="3759771" cy="3414400"/>
          </a:xfrm>
          <a:prstGeom prst="rect">
            <a:avLst/>
          </a:prstGeom>
          <a:noFill/>
          <a:ln>
            <a:noFill/>
          </a:ln>
          <a:effectLst>
            <a:outerShdw blurRad="57150" dist="228600" dir="918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35" name="Google Shape;235;gc3fdd53ee3_0_0"/>
          <p:cNvSpPr txBox="1"/>
          <p:nvPr/>
        </p:nvSpPr>
        <p:spPr>
          <a:xfrm>
            <a:off x="645400" y="6376425"/>
            <a:ext cx="4572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 dirty="0">
                <a:solidFill>
                  <a:srgbClr val="1B5D7E"/>
                </a:solidFill>
                <a:latin typeface="Calibri"/>
                <a:ea typeface="Calibri"/>
                <a:cs typeface="Calibri"/>
                <a:sym typeface="Calibri"/>
              </a:rPr>
              <a:t>https://www.terumois.com/products/access/glidesheath.html</a:t>
            </a:r>
            <a:endParaRPr sz="1100" dirty="0">
              <a:solidFill>
                <a:srgbClr val="1B5D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5A33BA8E-7003-4E0D-B82E-D72655C274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2440" y="6017356"/>
            <a:ext cx="1209560" cy="84064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21;gc14d1f2559_2_67">
            <a:extLst>
              <a:ext uri="{FF2B5EF4-FFF2-40B4-BE49-F238E27FC236}">
                <a16:creationId xmlns:a16="http://schemas.microsoft.com/office/drawing/2014/main" id="{8E6B48EB-E728-45AC-80B1-110F5A914CCA}"/>
              </a:ext>
            </a:extLst>
          </p:cNvPr>
          <p:cNvSpPr/>
          <p:nvPr/>
        </p:nvSpPr>
        <p:spPr>
          <a:xfrm>
            <a:off x="1" y="1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 extrusionOk="0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rgbClr val="DFDB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c14d1f2559_2_74"/>
          <p:cNvSpPr txBox="1">
            <a:spLocks noGrp="1"/>
          </p:cNvSpPr>
          <p:nvPr>
            <p:ph type="title"/>
          </p:nvPr>
        </p:nvSpPr>
        <p:spPr>
          <a:xfrm>
            <a:off x="-1" y="1211855"/>
            <a:ext cx="5481105" cy="1639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dirty="0"/>
              <a:t>Embolisation des artères utérines (EAU</a:t>
            </a:r>
            <a:r>
              <a:rPr lang="fr-CA" sz="5400" dirty="0"/>
              <a:t>)</a:t>
            </a:r>
            <a:endParaRPr sz="5000" b="1" dirty="0">
              <a:solidFill>
                <a:srgbClr val="1331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3" name="Google Shape;243;gc14d1f2559_2_74"/>
          <p:cNvSpPr txBox="1">
            <a:spLocks noGrp="1"/>
          </p:cNvSpPr>
          <p:nvPr>
            <p:ph idx="1"/>
          </p:nvPr>
        </p:nvSpPr>
        <p:spPr>
          <a:xfrm>
            <a:off x="5666898" y="994145"/>
            <a:ext cx="6525101" cy="502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92100" algn="l" rtl="0">
              <a:spcBef>
                <a:spcPts val="0"/>
              </a:spcBef>
              <a:spcAft>
                <a:spcPts val="0"/>
              </a:spcAft>
              <a:buClr>
                <a:srgbClr val="1B5D7E"/>
              </a:buClr>
              <a:buSzPts val="2800"/>
              <a:buFont typeface="Wingdings" panose="05000000000000000000" pitchFamily="2" charset="2"/>
              <a:buChar char="q"/>
            </a:pPr>
            <a:r>
              <a:rPr lang="fr-CA" sz="2800" dirty="0">
                <a:latin typeface="Calibri" panose="020F0502020204030204" pitchFamily="34" charset="0"/>
                <a:cs typeface="Calibri" panose="020F0502020204030204" pitchFamily="34" charset="0"/>
              </a:rPr>
              <a:t>Cours normal après l’intervention:</a:t>
            </a:r>
          </a:p>
          <a:p>
            <a:pPr marL="781050" lvl="1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2100"/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Douleur</a:t>
            </a:r>
            <a:endParaRPr sz="24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81050" lvl="1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2100"/>
              <a:buFont typeface="Wingdings" panose="05000000000000000000" pitchFamily="2" charset="2"/>
              <a:buChar char="q"/>
            </a:pPr>
            <a:r>
              <a:rPr lang="fr-CA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Fatigue (syndrome post-embolisation)</a:t>
            </a:r>
            <a:endParaRPr sz="24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81050" lvl="1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2100"/>
              <a:buFont typeface="Wingdings" panose="05000000000000000000" pitchFamily="2" charset="2"/>
              <a:buChar char="q"/>
            </a:pPr>
            <a:r>
              <a:rPr lang="fr-CA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Nausées et vomissements</a:t>
            </a:r>
            <a:endParaRPr sz="24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00" lvl="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Font typeface="Wingdings" panose="05000000000000000000" pitchFamily="2" charset="2"/>
              <a:buChar char="q"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92100" algn="l" rtl="0">
              <a:spcBef>
                <a:spcPts val="1000"/>
              </a:spcBef>
              <a:spcAft>
                <a:spcPts val="0"/>
              </a:spcAft>
              <a:buClr>
                <a:srgbClr val="1B5D7E"/>
              </a:buClr>
              <a:buSzPts val="2800"/>
              <a:buFont typeface="Wingdings" panose="05000000000000000000" pitchFamily="2" charset="2"/>
              <a:buChar char="q"/>
            </a:pPr>
            <a:r>
              <a:rPr lang="fr-CA" sz="2800" dirty="0">
                <a:latin typeface="Calibri" panose="020F0502020204030204" pitchFamily="34" charset="0"/>
                <a:cs typeface="Calibri" panose="020F0502020204030204" pitchFamily="34" charset="0"/>
              </a:rPr>
              <a:t>Traitement après intervention: 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4700" lvl="1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2200"/>
              <a:buFont typeface="Wingdings" panose="05000000000000000000" pitchFamily="2" charset="2"/>
              <a:buChar char="q"/>
            </a:pPr>
            <a:r>
              <a:rPr lang="fr-CA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Analgésie</a:t>
            </a:r>
            <a:endParaRPr sz="24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4700" lvl="1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2200"/>
              <a:buFont typeface="Wingdings" panose="05000000000000000000" pitchFamily="2" charset="2"/>
              <a:buChar char="q"/>
            </a:pPr>
            <a:r>
              <a:rPr lang="fr-CA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 nausées</a:t>
            </a:r>
            <a:endParaRPr sz="24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4700" lvl="1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22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</a:t>
            </a:r>
            <a:r>
              <a:rPr lang="en-US" sz="24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actif</a:t>
            </a:r>
            <a:r>
              <a:rPr lang="en-US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repos, hydration, etc.</a:t>
            </a:r>
            <a:endParaRPr sz="24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625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B5D7E"/>
              </a:buClr>
              <a:buSzPts val="2100"/>
              <a:buFont typeface="Wingdings" panose="05000000000000000000" pitchFamily="2" charset="2"/>
              <a:buChar char="q"/>
            </a:pPr>
            <a:endParaRPr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85BD9D3A-3CA3-4DE8-937B-650B8D45B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440" y="6017356"/>
            <a:ext cx="1209560" cy="84064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c14d1f2559_2_83"/>
          <p:cNvSpPr/>
          <p:nvPr/>
        </p:nvSpPr>
        <p:spPr>
          <a:xfrm>
            <a:off x="0" y="0"/>
            <a:ext cx="6136816" cy="5254922"/>
          </a:xfrm>
          <a:custGeom>
            <a:avLst/>
            <a:gdLst/>
            <a:ahLst/>
            <a:cxnLst/>
            <a:rect l="l" t="t" r="r" b="b"/>
            <a:pathLst>
              <a:path w="6136816" h="5254922" extrusionOk="0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gc14d1f2559_2_83"/>
          <p:cNvSpPr/>
          <p:nvPr/>
        </p:nvSpPr>
        <p:spPr>
          <a:xfrm>
            <a:off x="1" y="1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 extrusionOk="0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rgbClr val="DFDB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c14d1f2559_2_83"/>
          <p:cNvSpPr txBox="1">
            <a:spLocks noGrp="1"/>
          </p:cNvSpPr>
          <p:nvPr>
            <p:ph type="title"/>
          </p:nvPr>
        </p:nvSpPr>
        <p:spPr>
          <a:xfrm>
            <a:off x="203705" y="1054359"/>
            <a:ext cx="5456312" cy="267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dirty="0"/>
              <a:t>Embolisation des artères utérines (EAU):</a:t>
            </a:r>
            <a:r>
              <a:rPr lang="fr-CA" sz="3500" dirty="0">
                <a:solidFill>
                  <a:srgbClr val="133167"/>
                </a:solidFill>
              </a:rPr>
              <a:t>	</a:t>
            </a:r>
            <a:br>
              <a:rPr lang="fr-CA" sz="3500" dirty="0"/>
            </a:br>
            <a:br>
              <a:rPr lang="fr-CA" sz="3500" dirty="0"/>
            </a:br>
            <a:r>
              <a:rPr lang="fr-CA" sz="3500" dirty="0" err="1">
                <a:solidFill>
                  <a:srgbClr val="1331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Contraindications</a:t>
            </a:r>
            <a:endParaRPr sz="3500" dirty="0">
              <a:solidFill>
                <a:srgbClr val="1331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1" name="Google Shape;251;gc14d1f2559_2_83"/>
          <p:cNvSpPr txBox="1">
            <a:spLocks noGrp="1"/>
          </p:cNvSpPr>
          <p:nvPr>
            <p:ph idx="1"/>
          </p:nvPr>
        </p:nvSpPr>
        <p:spPr>
          <a:xfrm>
            <a:off x="6096000" y="969609"/>
            <a:ext cx="5725886" cy="438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92100" algn="l" rtl="0">
              <a:spcBef>
                <a:spcPts val="0"/>
              </a:spcBef>
              <a:spcAft>
                <a:spcPts val="0"/>
              </a:spcAft>
              <a:buClr>
                <a:srgbClr val="1B5D7E"/>
              </a:buClr>
              <a:buSzPts val="2800"/>
              <a:buFont typeface="Wingdings" panose="05000000000000000000" pitchFamily="2" charset="2"/>
              <a:buChar char="q"/>
            </a:pPr>
            <a:r>
              <a:rPr lang="en-CA" sz="2800" dirty="0">
                <a:latin typeface="Calibri" panose="020F0502020204030204" pitchFamily="34" charset="0"/>
                <a:cs typeface="Calibri" panose="020F0502020204030204" pitchFamily="34" charset="0"/>
              </a:rPr>
              <a:t>Infection</a:t>
            </a:r>
          </a:p>
          <a:p>
            <a:pPr marL="228600" lvl="0" indent="-292100" algn="l" rtl="0">
              <a:spcBef>
                <a:spcPts val="1000"/>
              </a:spcBef>
              <a:spcAft>
                <a:spcPts val="0"/>
              </a:spcAft>
              <a:buClr>
                <a:srgbClr val="1B5D7E"/>
              </a:buClr>
              <a:buSzPts val="2800"/>
              <a:buFont typeface="Wingdings" panose="05000000000000000000" pitchFamily="2" charset="2"/>
              <a:buChar char="q"/>
            </a:pPr>
            <a:r>
              <a:rPr lang="en-CA" sz="2800" dirty="0">
                <a:latin typeface="Calibri" panose="020F0502020204030204" pitchFamily="34" charset="0"/>
                <a:cs typeface="Calibri" panose="020F0502020204030204" pitchFamily="34" charset="0"/>
              </a:rPr>
              <a:t>Cancer</a:t>
            </a:r>
          </a:p>
          <a:p>
            <a:pPr marL="228600" lvl="0" indent="-292100" algn="l" rtl="0">
              <a:spcBef>
                <a:spcPts val="1000"/>
              </a:spcBef>
              <a:spcAft>
                <a:spcPts val="0"/>
              </a:spcAft>
              <a:buClr>
                <a:srgbClr val="1B5D7E"/>
              </a:buClr>
              <a:buSzPts val="2800"/>
              <a:buFont typeface="Wingdings" panose="05000000000000000000" pitchFamily="2" charset="2"/>
              <a:buChar char="q"/>
            </a:pPr>
            <a:r>
              <a:rPr lang="en-CA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Grossesse</a:t>
            </a:r>
            <a:endParaRPr lang="en-C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92100" algn="l" rtl="0">
              <a:spcBef>
                <a:spcPts val="1000"/>
              </a:spcBef>
              <a:spcAft>
                <a:spcPts val="0"/>
              </a:spcAft>
              <a:buClr>
                <a:srgbClr val="1B5D7E"/>
              </a:buClr>
              <a:buSzPts val="2800"/>
              <a:buFont typeface="Wingdings" panose="05000000000000000000" pitchFamily="2" charset="2"/>
              <a:buChar char="q"/>
            </a:pPr>
            <a:r>
              <a:rPr lang="en-CA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Fibromes</a:t>
            </a:r>
            <a:r>
              <a:rPr lang="en-CA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intracavitaires</a:t>
            </a:r>
            <a:endParaRPr lang="en-C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921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2800"/>
              <a:buFont typeface="Wingdings" panose="05000000000000000000" pitchFamily="2" charset="2"/>
              <a:buChar char="q"/>
            </a:pPr>
            <a:r>
              <a:rPr lang="en-CA" sz="28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Augmente</a:t>
            </a:r>
            <a:r>
              <a:rPr lang="en-CA" sz="28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 risqué </a:t>
            </a:r>
            <a:r>
              <a:rPr lang="en-CA" sz="28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d’expulsion</a:t>
            </a:r>
            <a:endParaRPr lang="en-CA" sz="28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AEF8B75-FE77-457B-8C52-FC68998C5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440" y="6017356"/>
            <a:ext cx="1209560" cy="84064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c14d1f2559_2_90"/>
          <p:cNvSpPr/>
          <p:nvPr/>
        </p:nvSpPr>
        <p:spPr>
          <a:xfrm>
            <a:off x="0" y="0"/>
            <a:ext cx="6136816" cy="5254922"/>
          </a:xfrm>
          <a:custGeom>
            <a:avLst/>
            <a:gdLst/>
            <a:ahLst/>
            <a:cxnLst/>
            <a:rect l="l" t="t" r="r" b="b"/>
            <a:pathLst>
              <a:path w="6136816" h="5254922" extrusionOk="0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c14d1f2559_2_90"/>
          <p:cNvSpPr/>
          <p:nvPr/>
        </p:nvSpPr>
        <p:spPr>
          <a:xfrm>
            <a:off x="-2" y="0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 extrusionOk="0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rgbClr val="DFDB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c14d1f2559_2_90"/>
          <p:cNvSpPr txBox="1">
            <a:spLocks noGrp="1"/>
          </p:cNvSpPr>
          <p:nvPr>
            <p:ph type="title"/>
          </p:nvPr>
        </p:nvSpPr>
        <p:spPr>
          <a:xfrm>
            <a:off x="28274" y="380108"/>
            <a:ext cx="5377953" cy="2364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>
                <a:solidFill>
                  <a:srgbClr val="1331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EAU</a:t>
            </a:r>
            <a:endParaRPr sz="5000" b="1" dirty="0">
              <a:solidFill>
                <a:srgbClr val="1331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500" dirty="0">
                <a:solidFill>
                  <a:srgbClr val="1331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CA" sz="3500" dirty="0"/>
              <a:t>Complication potentielles</a:t>
            </a:r>
            <a:endParaRPr sz="3500" dirty="0">
              <a:solidFill>
                <a:srgbClr val="1331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DD3C5-3348-4E79-B3D0-CE3491F45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1592" y="380108"/>
            <a:ext cx="6220407" cy="6403247"/>
          </a:xfrm>
        </p:spPr>
        <p:txBody>
          <a:bodyPr>
            <a:normAutofit fontScale="92500"/>
          </a:bodyPr>
          <a:lstStyle/>
          <a:p>
            <a:pPr marL="406400" lvl="0" indent="-457200" algn="l" rtl="0">
              <a:spcBef>
                <a:spcPts val="0"/>
              </a:spcBef>
              <a:spcAft>
                <a:spcPts val="0"/>
              </a:spcAft>
              <a:buClr>
                <a:srgbClr val="1B5D7E"/>
              </a:buClr>
              <a:buSzPts val="2600"/>
              <a:buFont typeface="Wingdings" panose="05000000000000000000" pitchFamily="2" charset="2"/>
              <a:buChar char="q"/>
            </a:pPr>
            <a:r>
              <a:rPr lang="fr-CA" sz="3000" dirty="0">
                <a:latin typeface="Calibri" panose="020F0502020204030204" pitchFamily="34" charset="0"/>
                <a:cs typeface="Calibri" panose="020F0502020204030204" pitchFamily="34" charset="0"/>
              </a:rPr>
              <a:t>Infection (</a:t>
            </a:r>
            <a:r>
              <a:rPr lang="fr-CA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endometrite</a:t>
            </a:r>
            <a:r>
              <a:rPr lang="fr-CA" sz="3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81050" lvl="1" indent="-342900" algn="l" rtl="0">
              <a:spcBef>
                <a:spcPts val="0"/>
              </a:spcBef>
              <a:spcAft>
                <a:spcPts val="0"/>
              </a:spcAft>
              <a:buClr>
                <a:srgbClr val="1B5D7E"/>
              </a:buClr>
              <a:buSzPts val="2100"/>
              <a:buFont typeface="Wingdings" panose="05000000000000000000" pitchFamily="2" charset="2"/>
              <a:buChar char="q"/>
            </a:pPr>
            <a:r>
              <a:rPr lang="fr-CA" sz="23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0.5%</a:t>
            </a:r>
          </a:p>
          <a:p>
            <a:pPr marL="781050" lvl="1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2100"/>
              <a:buFont typeface="Wingdings" panose="05000000000000000000" pitchFamily="2" charset="2"/>
              <a:buChar char="q"/>
            </a:pPr>
            <a:r>
              <a:rPr lang="fr-CA" sz="23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Décharge nauséabond, fièvre</a:t>
            </a:r>
          </a:p>
          <a:p>
            <a:pPr marL="406400" indent="-457200">
              <a:spcBef>
                <a:spcPts val="0"/>
              </a:spcBef>
              <a:buClr>
                <a:srgbClr val="1B5D7E"/>
              </a:buClr>
              <a:buSzPts val="2600"/>
              <a:buFont typeface="Wingdings" panose="05000000000000000000" pitchFamily="2" charset="2"/>
              <a:buChar char="q"/>
            </a:pPr>
            <a:r>
              <a:rPr lang="fr-CA" sz="3000" dirty="0">
                <a:latin typeface="Calibri" panose="020F0502020204030204" pitchFamily="34" charset="0"/>
                <a:cs typeface="Calibri" panose="020F0502020204030204" pitchFamily="34" charset="0"/>
              </a:rPr>
              <a:t>Expulsion fibrome</a:t>
            </a:r>
          </a:p>
          <a:p>
            <a:pPr marL="749300" lvl="1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2600"/>
              <a:buFont typeface="Wingdings" panose="05000000000000000000" pitchFamily="2" charset="2"/>
              <a:buChar char="q"/>
            </a:pPr>
            <a:r>
              <a:rPr lang="fr-CA" sz="23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taux dépend de la localisation des fibromes </a:t>
            </a:r>
          </a:p>
          <a:p>
            <a:pPr marL="781050" lvl="1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2100"/>
              <a:buFont typeface="Wingdings" panose="05000000000000000000" pitchFamily="2" charset="2"/>
              <a:buChar char="q"/>
            </a:pPr>
            <a:r>
              <a:rPr lang="fr-CA" sz="23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Jusqu’à 10%</a:t>
            </a:r>
          </a:p>
          <a:p>
            <a:pPr marL="781050" lvl="1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2100"/>
              <a:buFont typeface="Wingdings" panose="05000000000000000000" pitchFamily="2" charset="2"/>
              <a:buChar char="q"/>
            </a:pPr>
            <a:r>
              <a:rPr lang="fr-CA" sz="23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Expulsion vaginale de petites parties gélatineuses</a:t>
            </a:r>
          </a:p>
          <a:p>
            <a:pPr marL="406400" indent="-457200">
              <a:spcBef>
                <a:spcPts val="0"/>
              </a:spcBef>
              <a:buClr>
                <a:srgbClr val="1B5D7E"/>
              </a:buClr>
              <a:buSzPts val="2600"/>
              <a:buFont typeface="Wingdings" panose="05000000000000000000" pitchFamily="2" charset="2"/>
              <a:buChar char="q"/>
            </a:pPr>
            <a:r>
              <a:rPr lang="fr-CA" sz="3000" dirty="0">
                <a:latin typeface="Calibri" panose="020F0502020204030204" pitchFamily="34" charset="0"/>
                <a:cs typeface="Calibri" panose="020F0502020204030204" pitchFamily="34" charset="0"/>
              </a:rPr>
              <a:t>Embolisation non cible et dysfonction ovarienne</a:t>
            </a:r>
          </a:p>
          <a:p>
            <a:pPr marL="781050" lvl="1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2100"/>
              <a:buFont typeface="Wingdings" panose="05000000000000000000" pitchFamily="2" charset="2"/>
              <a:buChar char="q"/>
            </a:pPr>
            <a:r>
              <a:rPr lang="fr-CA" sz="23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5-7%</a:t>
            </a:r>
          </a:p>
          <a:p>
            <a:pPr marL="781050" lvl="1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2100"/>
              <a:buFont typeface="Wingdings" panose="05000000000000000000" pitchFamily="2" charset="2"/>
              <a:buChar char="q"/>
            </a:pPr>
            <a:r>
              <a:rPr lang="fr-CA" sz="23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L’âge de plus de 45 ans conduit à plus d’</a:t>
            </a:r>
            <a:r>
              <a:rPr lang="fr-CA" sz="23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occurence</a:t>
            </a:r>
            <a:endParaRPr lang="fr-CA" sz="23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6400" indent="-457200">
              <a:spcBef>
                <a:spcPts val="0"/>
              </a:spcBef>
              <a:buClr>
                <a:srgbClr val="1B5D7E"/>
              </a:buClr>
              <a:buSzPts val="2600"/>
              <a:buFont typeface="Wingdings" panose="05000000000000000000" pitchFamily="2" charset="2"/>
              <a:buChar char="q"/>
            </a:pPr>
            <a:r>
              <a:rPr lang="fr-CA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Thrombophlebites</a:t>
            </a:r>
            <a:r>
              <a:rPr lang="fr-CA" sz="3000" dirty="0">
                <a:latin typeface="Calibri" panose="020F0502020204030204" pitchFamily="34" charset="0"/>
                <a:cs typeface="Calibri" panose="020F0502020204030204" pitchFamily="34" charset="0"/>
              </a:rPr>
              <a:t> ou embolies pulmonaires</a:t>
            </a:r>
          </a:p>
          <a:p>
            <a:pPr marL="781050" lvl="1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2100"/>
              <a:buFont typeface="Wingdings" panose="05000000000000000000" pitchFamily="2" charset="2"/>
              <a:buChar char="q"/>
            </a:pPr>
            <a:r>
              <a:rPr lang="fr-CA" sz="23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0.25%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9CED134-30E6-4725-B908-619FADA27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440" y="6017356"/>
            <a:ext cx="1209560" cy="8406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14d1f2559_2_12"/>
          <p:cNvSpPr/>
          <p:nvPr/>
        </p:nvSpPr>
        <p:spPr>
          <a:xfrm>
            <a:off x="0" y="0"/>
            <a:ext cx="6136816" cy="5254922"/>
          </a:xfrm>
          <a:custGeom>
            <a:avLst/>
            <a:gdLst/>
            <a:ahLst/>
            <a:cxnLst/>
            <a:rect l="l" t="t" r="r" b="b"/>
            <a:pathLst>
              <a:path w="6136816" h="5254922" extrusionOk="0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c14d1f2559_2_12"/>
          <p:cNvSpPr/>
          <p:nvPr/>
        </p:nvSpPr>
        <p:spPr>
          <a:xfrm>
            <a:off x="1" y="1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 extrusionOk="0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rgbClr val="DFDB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c14d1f2559_2_12"/>
          <p:cNvSpPr txBox="1">
            <a:spLocks noGrp="1"/>
          </p:cNvSpPr>
          <p:nvPr>
            <p:ph type="title"/>
          </p:nvPr>
        </p:nvSpPr>
        <p:spPr>
          <a:xfrm>
            <a:off x="804670" y="422950"/>
            <a:ext cx="3507447" cy="31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r-CA" dirty="0"/>
              <a:t>Divulgations</a:t>
            </a:r>
            <a:endParaRPr sz="5000" b="1" dirty="0">
              <a:solidFill>
                <a:srgbClr val="1331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Google Shape;112;gc14d1f2559_2_12"/>
          <p:cNvSpPr txBox="1">
            <a:spLocks noGrp="1"/>
          </p:cNvSpPr>
          <p:nvPr>
            <p:ph idx="1"/>
          </p:nvPr>
        </p:nvSpPr>
        <p:spPr>
          <a:xfrm>
            <a:off x="6095999" y="994145"/>
            <a:ext cx="5434619" cy="243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1B5D7E"/>
              </a:buClr>
              <a:buSzPts val="2800"/>
              <a:buFont typeface="Wingdings" panose="05000000000000000000" pitchFamily="2" charset="2"/>
              <a:buChar char="q"/>
            </a:pPr>
            <a:r>
              <a:rPr lang="fr-FR" sz="2800" dirty="0"/>
              <a:t>Pas de conflit d’intérêts
Radiologues interventionnels 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8F42B19-7115-45AE-B6F4-C01D50617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440" y="6017356"/>
            <a:ext cx="1209560" cy="84064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c14d1f2559_2_97"/>
          <p:cNvSpPr/>
          <p:nvPr/>
        </p:nvSpPr>
        <p:spPr>
          <a:xfrm>
            <a:off x="0" y="0"/>
            <a:ext cx="6136816" cy="5254922"/>
          </a:xfrm>
          <a:custGeom>
            <a:avLst/>
            <a:gdLst/>
            <a:ahLst/>
            <a:cxnLst/>
            <a:rect l="l" t="t" r="r" b="b"/>
            <a:pathLst>
              <a:path w="6136816" h="5254922" extrusionOk="0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c14d1f2559_2_97"/>
          <p:cNvSpPr/>
          <p:nvPr/>
        </p:nvSpPr>
        <p:spPr>
          <a:xfrm>
            <a:off x="1" y="1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 extrusionOk="0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rgbClr val="DFDB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1331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gc14d1f2559_2_97"/>
          <p:cNvSpPr txBox="1">
            <a:spLocks noGrp="1"/>
          </p:cNvSpPr>
          <p:nvPr>
            <p:ph type="title"/>
          </p:nvPr>
        </p:nvSpPr>
        <p:spPr>
          <a:xfrm>
            <a:off x="261759" y="37154"/>
            <a:ext cx="5613297" cy="245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>
                <a:solidFill>
                  <a:srgbClr val="1331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EAU</a:t>
            </a:r>
            <a:endParaRPr sz="5000" b="1" dirty="0">
              <a:solidFill>
                <a:srgbClr val="1331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 dirty="0">
              <a:solidFill>
                <a:srgbClr val="133167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700" dirty="0">
                <a:solidFill>
                  <a:srgbClr val="133167"/>
                </a:solidFill>
              </a:rPr>
              <a:t>	</a:t>
            </a:r>
            <a:r>
              <a:rPr lang="fr-CA" sz="3500" dirty="0"/>
              <a:t>Fertilité</a:t>
            </a:r>
            <a:endParaRPr sz="3500" dirty="0">
              <a:solidFill>
                <a:srgbClr val="1331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7" name="Google Shape;267;gc14d1f2559_2_97"/>
          <p:cNvSpPr txBox="1">
            <a:spLocks noGrp="1"/>
          </p:cNvSpPr>
          <p:nvPr>
            <p:ph idx="1"/>
          </p:nvPr>
        </p:nvSpPr>
        <p:spPr>
          <a:xfrm>
            <a:off x="5486400" y="1334278"/>
            <a:ext cx="6705599" cy="5254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93700" lvl="0" indent="-457200" algn="l" rtl="0">
              <a:spcBef>
                <a:spcPts val="0"/>
              </a:spcBef>
              <a:spcAft>
                <a:spcPts val="0"/>
              </a:spcAft>
              <a:buClr>
                <a:srgbClr val="1B5D7E"/>
              </a:buClr>
              <a:buSzPts val="2800"/>
              <a:buFont typeface="Wingdings" panose="05000000000000000000" pitchFamily="2" charset="2"/>
              <a:buChar char="q"/>
            </a:pPr>
            <a:r>
              <a:rPr lang="en-US" sz="2800" dirty="0" err="1"/>
              <a:t>Grossesse</a:t>
            </a:r>
            <a:r>
              <a:rPr lang="en-US" sz="2800" dirty="0"/>
              <a:t> </a:t>
            </a:r>
            <a:r>
              <a:rPr lang="en-US" sz="2800" dirty="0" err="1"/>
              <a:t>rapportée</a:t>
            </a:r>
            <a:r>
              <a:rPr lang="en-US" sz="2800" dirty="0"/>
              <a:t> après embolization de </a:t>
            </a:r>
            <a:r>
              <a:rPr lang="en-US" sz="2800" dirty="0" err="1"/>
              <a:t>l’artère</a:t>
            </a:r>
            <a:r>
              <a:rPr lang="en-US" sz="2800" dirty="0"/>
              <a:t> </a:t>
            </a:r>
            <a:r>
              <a:rPr lang="en-US" sz="2800" dirty="0" err="1"/>
              <a:t>utérine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3700" lvl="0" indent="-457200" algn="l" rtl="0">
              <a:spcBef>
                <a:spcPts val="1000"/>
              </a:spcBef>
              <a:spcAft>
                <a:spcPts val="0"/>
              </a:spcAft>
              <a:buClr>
                <a:srgbClr val="1B5D7E"/>
              </a:buClr>
              <a:buSzPts val="2800"/>
              <a:buFont typeface="Wingdings" panose="05000000000000000000" pitchFamily="2" charset="2"/>
              <a:buChar char="q"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de placentation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anormale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de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prématurité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et de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faible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poids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à la naissance pour les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grossesses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suivates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000" lvl="0" indent="-457200" algn="l" rtl="0">
              <a:spcBef>
                <a:spcPts val="1000"/>
              </a:spcBef>
              <a:spcAft>
                <a:spcPts val="0"/>
              </a:spcAft>
              <a:buClr>
                <a:srgbClr val="1B5D7E"/>
              </a:buClr>
              <a:buFont typeface="Arial" panose="020B0604020202020204" pitchFamily="34" charset="0"/>
              <a:buChar char="•"/>
            </a:pP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rgbClr val="1B5D7E"/>
              </a:buClr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PAS LE PREMIER CHOIX SI VOUS VOULEZ TOMBER ENCEINTE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0" indent="-457200" algn="l" rtl="0">
              <a:spcBef>
                <a:spcPts val="0"/>
              </a:spcBef>
              <a:spcAft>
                <a:spcPts val="0"/>
              </a:spcAft>
              <a:buClr>
                <a:srgbClr val="1B5D7E"/>
              </a:buClr>
              <a:buFont typeface="Arial" panose="020B0604020202020204" pitchFamily="34" charset="0"/>
              <a:buChar char="•"/>
            </a:pP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9055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B5D7E"/>
              </a:buClr>
              <a:buSzPts val="2100"/>
              <a:buFont typeface="Arial" panose="020B0604020202020204" pitchFamily="34" charset="0"/>
              <a:buChar char="•"/>
            </a:pP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851AB6A-8F03-4ED5-B900-A94DF9032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440" y="6017356"/>
            <a:ext cx="1209560" cy="84064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c14d1f2559_2_104"/>
          <p:cNvSpPr/>
          <p:nvPr/>
        </p:nvSpPr>
        <p:spPr>
          <a:xfrm>
            <a:off x="0" y="0"/>
            <a:ext cx="6136816" cy="5254922"/>
          </a:xfrm>
          <a:custGeom>
            <a:avLst/>
            <a:gdLst/>
            <a:ahLst/>
            <a:cxnLst/>
            <a:rect l="l" t="t" r="r" b="b"/>
            <a:pathLst>
              <a:path w="6136816" h="5254922" extrusionOk="0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gc14d1f2559_2_104"/>
          <p:cNvSpPr/>
          <p:nvPr/>
        </p:nvSpPr>
        <p:spPr>
          <a:xfrm>
            <a:off x="1" y="1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 extrusionOk="0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rgbClr val="DFDB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c14d1f2559_2_104"/>
          <p:cNvSpPr txBox="1">
            <a:spLocks noGrp="1"/>
          </p:cNvSpPr>
          <p:nvPr>
            <p:ph type="title"/>
          </p:nvPr>
        </p:nvSpPr>
        <p:spPr>
          <a:xfrm>
            <a:off x="253280" y="44578"/>
            <a:ext cx="5357161" cy="239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>
                <a:solidFill>
                  <a:srgbClr val="1331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EAU</a:t>
            </a:r>
            <a:endParaRPr sz="5000" b="1" dirty="0">
              <a:solidFill>
                <a:srgbClr val="1331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5000" dirty="0">
                <a:solidFill>
                  <a:srgbClr val="133167"/>
                </a:solidFill>
              </a:rPr>
              <a:t>	</a:t>
            </a:r>
            <a:r>
              <a:rPr lang="fr-CA" sz="3500" dirty="0"/>
              <a:t>Exemple d’une patiente</a:t>
            </a:r>
            <a:endParaRPr sz="3500" dirty="0">
              <a:solidFill>
                <a:srgbClr val="133167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42A85-B1DA-4B6B-A7A2-2BB1BB789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0442" y="1414914"/>
            <a:ext cx="6136816" cy="5111015"/>
          </a:xfrm>
        </p:spPr>
        <p:txBody>
          <a:bodyPr>
            <a:norm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1B5D7E"/>
              </a:buClr>
              <a:buSzPts val="2800"/>
              <a:buFont typeface="Wingdings" panose="05000000000000000000" pitchFamily="2" charset="2"/>
              <a:buChar char="q"/>
            </a:pPr>
            <a:r>
              <a:rPr lang="fr-CA" sz="3000" dirty="0">
                <a:latin typeface="Calibri" panose="020F0502020204030204" pitchFamily="34" charset="0"/>
                <a:cs typeface="Calibri" panose="020F0502020204030204" pitchFamily="34" charset="0"/>
              </a:rPr>
              <a:t>Femme de 45 ans, 2 enfants</a:t>
            </a:r>
          </a:p>
          <a:p>
            <a:pPr marL="819150" lvl="1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2100"/>
              <a:buFont typeface="Wingdings" panose="05000000000000000000" pitchFamily="2" charset="2"/>
              <a:buChar char="q"/>
            </a:pPr>
            <a:r>
              <a:rPr lang="fr-CA" sz="21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de désire de grossesse</a:t>
            </a:r>
          </a:p>
          <a:p>
            <a:pPr marL="819150" lvl="1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2100"/>
              <a:buFont typeface="Wingdings" panose="05000000000000000000" pitchFamily="2" charset="2"/>
              <a:buChar char="q"/>
            </a:pPr>
            <a:r>
              <a:rPr lang="fr-CA" sz="21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de problème de santé </a:t>
            </a:r>
          </a:p>
          <a:p>
            <a:pPr marL="819150" lvl="1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2100"/>
              <a:buFont typeface="Wingdings" panose="05000000000000000000" pitchFamily="2" charset="2"/>
              <a:buChar char="q"/>
            </a:pPr>
            <a:r>
              <a:rPr lang="fr-CA" sz="21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Fibromes </a:t>
            </a:r>
            <a:r>
              <a:rPr lang="fr-CA" sz="21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symtomatiques</a:t>
            </a:r>
            <a:endParaRPr lang="fr-CA" sz="21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19200" lvl="2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2400"/>
              <a:buFont typeface="Wingdings" panose="05000000000000000000" pitchFamily="2" charset="2"/>
              <a:buChar char="q"/>
            </a:pPr>
            <a:r>
              <a:rPr lang="fr-CA" sz="20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Menstruations abondantes</a:t>
            </a:r>
          </a:p>
          <a:p>
            <a:pPr lvl="0" algn="l" rtl="0">
              <a:spcBef>
                <a:spcPts val="1000"/>
              </a:spcBef>
              <a:spcAft>
                <a:spcPts val="0"/>
              </a:spcAft>
              <a:buClr>
                <a:srgbClr val="1B5D7E"/>
              </a:buClr>
              <a:buSzPts val="2800"/>
              <a:buFont typeface="Wingdings" panose="05000000000000000000" pitchFamily="2" charset="2"/>
              <a:buChar char="q"/>
            </a:pPr>
            <a:r>
              <a:rPr lang="fr-CA" sz="2800" dirty="0">
                <a:latin typeface="Calibri" panose="020F0502020204030204" pitchFamily="34" charset="0"/>
                <a:cs typeface="Calibri" panose="020F0502020204030204" pitchFamily="34" charset="0"/>
              </a:rPr>
              <a:t>Options de traitement</a:t>
            </a:r>
          </a:p>
          <a:p>
            <a:pPr marL="755650" lvl="1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2500"/>
              <a:buFont typeface="Wingdings" panose="05000000000000000000" pitchFamily="2" charset="2"/>
              <a:buChar char="q"/>
            </a:pPr>
            <a:r>
              <a:rPr lang="fr-CA" sz="21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Myomectomie, hystérectomie, embolisation artère </a:t>
            </a:r>
            <a:r>
              <a:rPr lang="fr-CA" sz="21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ultérine</a:t>
            </a:r>
            <a:endParaRPr lang="fr-CA" sz="21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spcBef>
                <a:spcPts val="1000"/>
              </a:spcBef>
              <a:spcAft>
                <a:spcPts val="0"/>
              </a:spcAft>
              <a:buClr>
                <a:srgbClr val="1B5D7E"/>
              </a:buClr>
              <a:buSzPts val="2800"/>
              <a:buFont typeface="Wingdings" panose="05000000000000000000" pitchFamily="2" charset="2"/>
              <a:buChar char="q"/>
            </a:pPr>
            <a:r>
              <a:rPr lang="fr-CA" sz="2800" dirty="0">
                <a:latin typeface="Calibri" panose="020F0502020204030204" pitchFamily="34" charset="0"/>
                <a:cs typeface="Calibri" panose="020F0502020204030204" pitchFamily="34" charset="0"/>
              </a:rPr>
              <a:t>Mme préfère EAU</a:t>
            </a:r>
          </a:p>
          <a:p>
            <a:pPr marL="755650" lvl="1" indent="-342900">
              <a:spcBef>
                <a:spcPts val="500"/>
              </a:spcBef>
              <a:buClr>
                <a:srgbClr val="1B5D7E"/>
              </a:buClr>
              <a:buSzPts val="2500"/>
              <a:buFont typeface="Wingdings" panose="05000000000000000000" pitchFamily="2" charset="2"/>
              <a:buChar char="q"/>
            </a:pPr>
            <a:r>
              <a:rPr lang="fr-CA" sz="2100" dirty="0">
                <a:solidFill>
                  <a:srgbClr val="1B5D7E"/>
                </a:solidFill>
              </a:rPr>
              <a:t>Préservation utérus</a:t>
            </a:r>
          </a:p>
          <a:p>
            <a:pPr marL="755650" lvl="1" indent="-342900">
              <a:spcBef>
                <a:spcPts val="500"/>
              </a:spcBef>
              <a:buClr>
                <a:srgbClr val="1B5D7E"/>
              </a:buClr>
              <a:buSzPts val="2500"/>
              <a:buFont typeface="Wingdings" panose="05000000000000000000" pitchFamily="2" charset="2"/>
              <a:buChar char="q"/>
            </a:pPr>
            <a:r>
              <a:rPr lang="fr-CA" sz="2100" dirty="0">
                <a:solidFill>
                  <a:srgbClr val="1B5D7E"/>
                </a:solidFill>
              </a:rPr>
              <a:t>Récupération rapide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AE510F9-D3A3-473D-8229-E68932941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440" y="6017356"/>
            <a:ext cx="1209560" cy="84064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1"/>
          <p:cNvSpPr txBox="1">
            <a:spLocks noGrp="1"/>
          </p:cNvSpPr>
          <p:nvPr>
            <p:ph type="title" idx="4294967295"/>
          </p:nvPr>
        </p:nvSpPr>
        <p:spPr>
          <a:xfrm>
            <a:off x="0" y="273050"/>
            <a:ext cx="8229600" cy="114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CA" sz="5000" b="1" dirty="0">
                <a:solidFill>
                  <a:srgbClr val="1331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</a:t>
            </a:r>
            <a:endParaRPr sz="5000" b="1" dirty="0">
              <a:solidFill>
                <a:srgbClr val="1331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2" name="Google Shape;28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658" y="1465163"/>
            <a:ext cx="5811348" cy="5005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3879" y="1418550"/>
            <a:ext cx="5279748" cy="5098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41698AE-F4D4-4569-9045-E19E53736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0281"/>
            <a:ext cx="1209560" cy="84064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2"/>
          <p:cNvSpPr txBox="1">
            <a:spLocks noGrp="1"/>
          </p:cNvSpPr>
          <p:nvPr>
            <p:ph type="title" idx="4294967295"/>
          </p:nvPr>
        </p:nvSpPr>
        <p:spPr>
          <a:xfrm>
            <a:off x="0" y="273050"/>
            <a:ext cx="8229600" cy="114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CA" sz="5000" b="1" dirty="0">
                <a:solidFill>
                  <a:srgbClr val="1331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</a:t>
            </a:r>
            <a:endParaRPr sz="5000" b="1" dirty="0">
              <a:solidFill>
                <a:srgbClr val="1331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0" name="Google Shape;29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129" y="1204096"/>
            <a:ext cx="5142584" cy="5142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5539" y="1198378"/>
            <a:ext cx="5148302" cy="5148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2ACBC46-9F0A-4237-91DF-06003D3F8E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0281"/>
            <a:ext cx="1209560" cy="84064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3"/>
          <p:cNvSpPr txBox="1">
            <a:spLocks noGrp="1"/>
          </p:cNvSpPr>
          <p:nvPr>
            <p:ph type="title" idx="4294967295"/>
          </p:nvPr>
        </p:nvSpPr>
        <p:spPr>
          <a:xfrm>
            <a:off x="0" y="273050"/>
            <a:ext cx="8229600" cy="114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CA" sz="5000" b="1" dirty="0">
                <a:solidFill>
                  <a:srgbClr val="1331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</a:t>
            </a:r>
            <a:endParaRPr sz="5000" b="1" dirty="0">
              <a:solidFill>
                <a:srgbClr val="1331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8" name="Google Shape;29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365" y="1186778"/>
            <a:ext cx="5360395" cy="5360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2099" y="1147118"/>
            <a:ext cx="5400055" cy="540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D741FD8F-7414-4B40-8C9B-ACD67E77D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0281"/>
            <a:ext cx="1209560" cy="84064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6719" y="-281"/>
            <a:ext cx="6858562" cy="68585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000AFCF-A6DA-4CB5-BEB4-4B3FE1A05C1E}"/>
              </a:ext>
            </a:extLst>
          </p:cNvPr>
          <p:cNvSpPr txBox="1"/>
          <p:nvPr/>
        </p:nvSpPr>
        <p:spPr>
          <a:xfrm>
            <a:off x="10006147" y="3065417"/>
            <a:ext cx="1654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Pré-embolisation gauche</a:t>
            </a:r>
            <a:endParaRPr lang="en-CA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4D325FC-6C72-420D-B10C-ABCE3DC01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281"/>
            <a:ext cx="1209560" cy="84064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6719" y="-281"/>
            <a:ext cx="6858562" cy="68585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5775F59-236A-4210-88CF-33860264B585}"/>
              </a:ext>
            </a:extLst>
          </p:cNvPr>
          <p:cNvSpPr txBox="1"/>
          <p:nvPr/>
        </p:nvSpPr>
        <p:spPr>
          <a:xfrm>
            <a:off x="10319657" y="3317966"/>
            <a:ext cx="1733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Post embolisation gauche</a:t>
            </a:r>
            <a:endParaRPr lang="en-CA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DDB84D-5E9B-4274-B66A-7CC03D3AC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281"/>
            <a:ext cx="1209560" cy="84064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6719" y="-281"/>
            <a:ext cx="6858562" cy="68585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8A11D5C-6A7C-43C0-8B7B-B633102E8B0E}"/>
              </a:ext>
            </a:extLst>
          </p:cNvPr>
          <p:cNvSpPr txBox="1"/>
          <p:nvPr/>
        </p:nvSpPr>
        <p:spPr>
          <a:xfrm>
            <a:off x="548640" y="2865121"/>
            <a:ext cx="1611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Pre embolisation droite</a:t>
            </a:r>
            <a:endParaRPr lang="en-CA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E49C088E-0B7A-4937-8A86-FD50EAF05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281"/>
            <a:ext cx="1209560" cy="84064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6719" y="-281"/>
            <a:ext cx="6858562" cy="68585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EA1F996-5B62-41DE-9557-F22A005C64C6}"/>
              </a:ext>
            </a:extLst>
          </p:cNvPr>
          <p:cNvSpPr txBox="1"/>
          <p:nvPr/>
        </p:nvSpPr>
        <p:spPr>
          <a:xfrm>
            <a:off x="496389" y="2891246"/>
            <a:ext cx="171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Post embolisation droite</a:t>
            </a:r>
            <a:endParaRPr lang="en-CA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F2A695F0-87EA-41C4-9503-04309A316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281"/>
            <a:ext cx="1209560" cy="84064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2"/>
          <p:cNvSpPr txBox="1">
            <a:spLocks noGrp="1"/>
          </p:cNvSpPr>
          <p:nvPr>
            <p:ph type="title" idx="4294967295"/>
          </p:nvPr>
        </p:nvSpPr>
        <p:spPr>
          <a:xfrm>
            <a:off x="1523521" y="273629"/>
            <a:ext cx="8230465" cy="11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CA" dirty="0"/>
              <a:t>Post</a:t>
            </a:r>
            <a:endParaRPr dirty="0"/>
          </a:p>
        </p:txBody>
      </p:sp>
      <p:pic>
        <p:nvPicPr>
          <p:cNvPr id="414" name="Google Shape;414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819" y="1418549"/>
            <a:ext cx="5260683" cy="5260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6975" y="1418793"/>
            <a:ext cx="5260440" cy="52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375C0DB-AFF7-468A-9C5B-5DCB0C0B5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0281"/>
            <a:ext cx="1209560" cy="8406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14d1f2559_2_19"/>
          <p:cNvSpPr/>
          <p:nvPr/>
        </p:nvSpPr>
        <p:spPr>
          <a:xfrm>
            <a:off x="0" y="0"/>
            <a:ext cx="6136816" cy="5254922"/>
          </a:xfrm>
          <a:custGeom>
            <a:avLst/>
            <a:gdLst/>
            <a:ahLst/>
            <a:cxnLst/>
            <a:rect l="l" t="t" r="r" b="b"/>
            <a:pathLst>
              <a:path w="6136816" h="5254922" extrusionOk="0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c14d1f2559_2_19"/>
          <p:cNvSpPr/>
          <p:nvPr/>
        </p:nvSpPr>
        <p:spPr>
          <a:xfrm>
            <a:off x="1" y="1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 extrusionOk="0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rgbClr val="DFDB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c14d1f2559_2_19"/>
          <p:cNvSpPr txBox="1">
            <a:spLocks noGrp="1"/>
          </p:cNvSpPr>
          <p:nvPr>
            <p:ph type="title"/>
          </p:nvPr>
        </p:nvSpPr>
        <p:spPr>
          <a:xfrm>
            <a:off x="804671" y="422950"/>
            <a:ext cx="3405900" cy="31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r-CA" sz="5000" b="1" dirty="0">
                <a:solidFill>
                  <a:srgbClr val="1331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  <a:endParaRPr sz="5000" b="1" dirty="0">
              <a:solidFill>
                <a:srgbClr val="1331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Google Shape;120;gc14d1f2559_2_19"/>
          <p:cNvSpPr txBox="1">
            <a:spLocks noGrp="1"/>
          </p:cNvSpPr>
          <p:nvPr>
            <p:ph idx="1"/>
          </p:nvPr>
        </p:nvSpPr>
        <p:spPr>
          <a:xfrm>
            <a:off x="5686148" y="1012795"/>
            <a:ext cx="6359672" cy="48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indent="-457200">
              <a:spcBef>
                <a:spcPts val="0"/>
              </a:spcBef>
              <a:buClr>
                <a:srgbClr val="1B5D7E"/>
              </a:buClr>
              <a:buFont typeface="Wingdings" panose="05000000000000000000" pitchFamily="2" charset="2"/>
              <a:buChar char="q"/>
            </a:pPr>
            <a:r>
              <a:rPr lang="fr-CA" sz="2800" dirty="0" err="1"/>
              <a:t>Uterine</a:t>
            </a:r>
            <a:r>
              <a:rPr lang="fr-CA" sz="2800" dirty="0"/>
              <a:t> </a:t>
            </a:r>
            <a:r>
              <a:rPr lang="fr-CA" sz="2800" dirty="0" err="1"/>
              <a:t>Fibroids</a:t>
            </a:r>
            <a:r>
              <a:rPr lang="fr-CA" sz="2800" dirty="0"/>
              <a:t> Fibromes </a:t>
            </a:r>
            <a:r>
              <a:rPr lang="fr-CA" sz="2800" dirty="0" err="1"/>
              <a:t>uétrins</a:t>
            </a:r>
            <a:endParaRPr lang="fr-CA" sz="2800" dirty="0"/>
          </a:p>
          <a:p>
            <a:pPr marL="755650" lvl="1" indent="-342900">
              <a:spcBef>
                <a:spcPts val="0"/>
              </a:spcBef>
              <a:buClr>
                <a:srgbClr val="1B5D7E"/>
              </a:buClr>
              <a:buSzPts val="2500"/>
              <a:buFont typeface="Wingdings" panose="05000000000000000000" pitchFamily="2" charset="2"/>
              <a:buChar char="q"/>
            </a:pPr>
            <a:r>
              <a:rPr lang="fr-CA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Définition</a:t>
            </a:r>
            <a:endParaRPr sz="24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55650" lvl="1" indent="-342900">
              <a:spcBef>
                <a:spcPts val="0"/>
              </a:spcBef>
              <a:buClr>
                <a:srgbClr val="1B5D7E"/>
              </a:buClr>
              <a:buSzPts val="2500"/>
              <a:buFont typeface="Wingdings" panose="05000000000000000000" pitchFamily="2" charset="2"/>
              <a:buChar char="q"/>
            </a:pPr>
            <a:r>
              <a:rPr lang="fr-CA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Symptômes</a:t>
            </a:r>
            <a:endParaRPr sz="24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55650" lvl="1" indent="-342900">
              <a:spcBef>
                <a:spcPts val="0"/>
              </a:spcBef>
              <a:buClr>
                <a:srgbClr val="1B5D7E"/>
              </a:buClr>
              <a:buSzPts val="2500"/>
              <a:buFont typeface="Wingdings" panose="05000000000000000000" pitchFamily="2" charset="2"/>
              <a:buChar char="q"/>
            </a:pPr>
            <a:r>
              <a:rPr lang="fr-CA" sz="24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Diagnotisque</a:t>
            </a:r>
            <a:endParaRPr sz="24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0" indent="-457200" algn="l" rtl="0">
              <a:spcBef>
                <a:spcPts val="1000"/>
              </a:spcBef>
              <a:spcAft>
                <a:spcPts val="0"/>
              </a:spcAft>
              <a:buClr>
                <a:srgbClr val="1B5D7E"/>
              </a:buClr>
              <a:buFont typeface="Wingdings" panose="05000000000000000000" pitchFamily="2" charset="2"/>
              <a:buChar char="q"/>
            </a:pPr>
            <a:r>
              <a:rPr lang="fr-CA" sz="2800" dirty="0">
                <a:latin typeface="Calibri" panose="020F0502020204030204" pitchFamily="34" charset="0"/>
                <a:cs typeface="Calibri" panose="020F0502020204030204" pitchFamily="34" charset="0"/>
              </a:rPr>
              <a:t>Traitement des fibromes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55650" lvl="1" indent="-342900">
              <a:spcBef>
                <a:spcPts val="0"/>
              </a:spcBef>
              <a:buClr>
                <a:srgbClr val="1B5D7E"/>
              </a:buClr>
              <a:buSzPts val="2500"/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rgbClr val="1B5D7E"/>
                </a:solidFill>
              </a:rPr>
              <a:t>Embolisation des artères utérines
Myomectomie
Hystérectomie
HIFU (ultrason focalisé de haute intensité)
Médical</a:t>
            </a:r>
          </a:p>
          <a:p>
            <a:pPr marL="755650" lvl="1" indent="-342900">
              <a:spcBef>
                <a:spcPts val="0"/>
              </a:spcBef>
              <a:buClr>
                <a:srgbClr val="1B5D7E"/>
              </a:buClr>
              <a:buSzPts val="2500"/>
              <a:buFont typeface="Wingdings" panose="05000000000000000000" pitchFamily="2" charset="2"/>
              <a:buChar char="q"/>
            </a:pPr>
            <a:endParaRPr sz="24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625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B5D7E"/>
              </a:buClr>
              <a:buSzPts val="2100"/>
              <a:buFont typeface="Wingdings" panose="05000000000000000000" pitchFamily="2" charset="2"/>
              <a:buChar char="q"/>
            </a:pPr>
            <a:endParaRPr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6091795-11ED-4F81-88EB-B7F78E31C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440" y="6017356"/>
            <a:ext cx="1209560" cy="84064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3"/>
          <p:cNvSpPr txBox="1">
            <a:spLocks noGrp="1"/>
          </p:cNvSpPr>
          <p:nvPr>
            <p:ph type="title" idx="4294967295"/>
          </p:nvPr>
        </p:nvSpPr>
        <p:spPr>
          <a:xfrm>
            <a:off x="1523521" y="273629"/>
            <a:ext cx="8230465" cy="11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CA" dirty="0"/>
              <a:t>Post</a:t>
            </a:r>
            <a:endParaRPr dirty="0"/>
          </a:p>
        </p:txBody>
      </p:sp>
      <p:pic>
        <p:nvPicPr>
          <p:cNvPr id="422" name="Google Shape;422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512" y="1097014"/>
            <a:ext cx="5453041" cy="545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87760" y="1097015"/>
            <a:ext cx="5426400" cy="542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A8014DA-7147-4DB4-B2A7-C87EED891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0281"/>
            <a:ext cx="1209560" cy="84064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5"/>
          <p:cNvSpPr txBox="1">
            <a:spLocks noGrp="1"/>
          </p:cNvSpPr>
          <p:nvPr>
            <p:ph type="title" idx="4294967295"/>
          </p:nvPr>
        </p:nvSpPr>
        <p:spPr>
          <a:xfrm>
            <a:off x="1523521" y="273629"/>
            <a:ext cx="8230465" cy="11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CA" dirty="0"/>
              <a:t>Post</a:t>
            </a:r>
            <a:endParaRPr dirty="0"/>
          </a:p>
        </p:txBody>
      </p:sp>
      <p:pic>
        <p:nvPicPr>
          <p:cNvPr id="437" name="Google Shape;437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895" y="1083726"/>
            <a:ext cx="5568305" cy="5568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9515" y="1087448"/>
            <a:ext cx="5630845" cy="5564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F269A52-876C-48BF-B233-C43875AA8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0281"/>
            <a:ext cx="1209560" cy="84064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6"/>
          <p:cNvSpPr txBox="1">
            <a:spLocks noGrp="1"/>
          </p:cNvSpPr>
          <p:nvPr>
            <p:ph type="title" idx="4294967295"/>
          </p:nvPr>
        </p:nvSpPr>
        <p:spPr>
          <a:xfrm>
            <a:off x="1523521" y="273629"/>
            <a:ext cx="8230465" cy="11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CA" dirty="0"/>
              <a:t>Pre - Post</a:t>
            </a:r>
            <a:endParaRPr dirty="0"/>
          </a:p>
        </p:txBody>
      </p:sp>
      <p:pic>
        <p:nvPicPr>
          <p:cNvPr id="445" name="Google Shape;445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062" y="1271155"/>
            <a:ext cx="5629090" cy="512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1624" y="1271155"/>
            <a:ext cx="5874135" cy="512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DD2D1BD-EB1F-4A52-A1B0-F4DE65589C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0281"/>
            <a:ext cx="1209560" cy="84064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c14d1f2559_2_111"/>
          <p:cNvSpPr/>
          <p:nvPr/>
        </p:nvSpPr>
        <p:spPr>
          <a:xfrm>
            <a:off x="0" y="0"/>
            <a:ext cx="6136816" cy="5254922"/>
          </a:xfrm>
          <a:custGeom>
            <a:avLst/>
            <a:gdLst/>
            <a:ahLst/>
            <a:cxnLst/>
            <a:rect l="l" t="t" r="r" b="b"/>
            <a:pathLst>
              <a:path w="6136816" h="5254922" extrusionOk="0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gc14d1f2559_2_111"/>
          <p:cNvSpPr/>
          <p:nvPr/>
        </p:nvSpPr>
        <p:spPr>
          <a:xfrm>
            <a:off x="1" y="1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 extrusionOk="0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rgbClr val="DFDB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gc14d1f2559_2_111"/>
          <p:cNvSpPr txBox="1">
            <a:spLocks noGrp="1"/>
          </p:cNvSpPr>
          <p:nvPr>
            <p:ph type="title"/>
          </p:nvPr>
        </p:nvSpPr>
        <p:spPr>
          <a:xfrm>
            <a:off x="250425" y="519250"/>
            <a:ext cx="4989600" cy="138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5000" b="1" dirty="0">
                <a:solidFill>
                  <a:srgbClr val="1331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  <a:endParaRPr sz="5000" b="1" dirty="0">
              <a:solidFill>
                <a:srgbClr val="1331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4" name="Google Shape;454;gc14d1f2559_2_111"/>
          <p:cNvSpPr txBox="1">
            <a:spLocks noGrp="1"/>
          </p:cNvSpPr>
          <p:nvPr>
            <p:ph idx="1"/>
          </p:nvPr>
        </p:nvSpPr>
        <p:spPr>
          <a:xfrm>
            <a:off x="5863722" y="592742"/>
            <a:ext cx="6328278" cy="6087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1B5D7E"/>
              </a:buClr>
              <a:buSzPts val="2800"/>
              <a:buFont typeface="Wingdings" panose="05000000000000000000" pitchFamily="2" charset="2"/>
              <a:buChar char="q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fibromes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sont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bénins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mais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peuvent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entrainer des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symptômes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suffisamment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importants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pour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nécessiter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traitement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spcBef>
                <a:spcPts val="1000"/>
              </a:spcBef>
              <a:spcAft>
                <a:spcPts val="0"/>
              </a:spcAft>
              <a:buClr>
                <a:srgbClr val="1B5D7E"/>
              </a:buClr>
              <a:buSzPts val="2800"/>
              <a:buFont typeface="Wingdings" panose="05000000000000000000" pitchFamily="2" charset="2"/>
              <a:buChar char="q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Les options de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traitement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existent et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peuvent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être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discutées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avec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votre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médecin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spcBef>
                <a:spcPts val="1000"/>
              </a:spcBef>
              <a:spcAft>
                <a:spcPts val="0"/>
              </a:spcAft>
              <a:buClr>
                <a:srgbClr val="1B5D7E"/>
              </a:buClr>
              <a:buSzPts val="2800"/>
              <a:buFont typeface="Wingdings" panose="05000000000000000000" pitchFamily="2" charset="2"/>
              <a:buChar char="q"/>
            </a:pPr>
            <a:r>
              <a:rPr lang="fr-CA" sz="2800" dirty="0">
                <a:latin typeface="Calibri" panose="020F0502020204030204" pitchFamily="34" charset="0"/>
                <a:cs typeface="Calibri" panose="020F0502020204030204" pitchFamily="34" charset="0"/>
              </a:rPr>
              <a:t>L’embolisation des artères utérines est une bonne option qui a les avantages suivants: 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0" lvl="1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2400"/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Minimalement</a:t>
            </a:r>
            <a:r>
              <a:rPr lang="en-US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invasif</a:t>
            </a:r>
            <a:endParaRPr lang="en-US" sz="24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0" lvl="1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2400"/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Préservation</a:t>
            </a:r>
            <a:r>
              <a:rPr lang="en-US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utérine</a:t>
            </a:r>
            <a:endParaRPr lang="en-US" sz="24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0" lvl="1" indent="-342900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2400"/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Récupération</a:t>
            </a:r>
            <a:r>
              <a:rPr lang="en-US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plus </a:t>
            </a:r>
            <a:r>
              <a:rPr lang="en-US" sz="24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rapide</a:t>
            </a:r>
            <a:endParaRPr lang="en-US" sz="24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Taux</a:t>
            </a:r>
            <a:r>
              <a:rPr lang="en-US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élevé</a:t>
            </a:r>
            <a:r>
              <a:rPr lang="en-US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réussite</a:t>
            </a:r>
            <a:r>
              <a:rPr lang="en-US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lang="en-US" sz="24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soulagement</a:t>
            </a:r>
            <a:r>
              <a:rPr lang="en-US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sz="2400" dirty="0" err="1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symptômes</a:t>
            </a:r>
            <a:endParaRPr lang="en-US" sz="24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95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endParaRPr sz="2100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05C84AE-7EBF-4994-AC16-FF6C0BB81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08" y="5953777"/>
            <a:ext cx="1209560" cy="84064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c14d1f2559_2_111"/>
          <p:cNvSpPr/>
          <p:nvPr/>
        </p:nvSpPr>
        <p:spPr>
          <a:xfrm>
            <a:off x="0" y="0"/>
            <a:ext cx="6136816" cy="5254922"/>
          </a:xfrm>
          <a:custGeom>
            <a:avLst/>
            <a:gdLst/>
            <a:ahLst/>
            <a:cxnLst/>
            <a:rect l="l" t="t" r="r" b="b"/>
            <a:pathLst>
              <a:path w="6136816" h="5254922" extrusionOk="0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gc14d1f2559_2_111"/>
          <p:cNvSpPr/>
          <p:nvPr/>
        </p:nvSpPr>
        <p:spPr>
          <a:xfrm>
            <a:off x="1" y="1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 extrusionOk="0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rgbClr val="DFDB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gc14d1f2559_2_111"/>
          <p:cNvSpPr txBox="1">
            <a:spLocks noGrp="1"/>
          </p:cNvSpPr>
          <p:nvPr>
            <p:ph type="title"/>
          </p:nvPr>
        </p:nvSpPr>
        <p:spPr>
          <a:xfrm>
            <a:off x="250425" y="519250"/>
            <a:ext cx="4989600" cy="138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5000" b="1" dirty="0">
                <a:solidFill>
                  <a:srgbClr val="1331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  <a:endParaRPr sz="5000" b="1" dirty="0">
              <a:solidFill>
                <a:srgbClr val="1331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05C84AE-7EBF-4994-AC16-FF6C0BB81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440" y="6017356"/>
            <a:ext cx="1209560" cy="8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73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title"/>
          </p:nvPr>
        </p:nvSpPr>
        <p:spPr>
          <a:xfrm>
            <a:off x="167951" y="636128"/>
            <a:ext cx="526336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r-CA" sz="5000" b="1" dirty="0">
                <a:solidFill>
                  <a:srgbClr val="1331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Fibromes utérins</a:t>
            </a:r>
            <a:endParaRPr sz="5000" b="1" dirty="0">
              <a:solidFill>
                <a:srgbClr val="1331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Google Shape;126;p4"/>
          <p:cNvSpPr txBox="1">
            <a:spLocks noGrp="1"/>
          </p:cNvSpPr>
          <p:nvPr>
            <p:ph idx="1"/>
          </p:nvPr>
        </p:nvSpPr>
        <p:spPr>
          <a:xfrm>
            <a:off x="251927" y="1762699"/>
            <a:ext cx="5971828" cy="471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5D7E"/>
              </a:buClr>
              <a:buSzPts val="1800"/>
              <a:buFont typeface="Wingdings" panose="05000000000000000000" pitchFamily="2" charset="2"/>
              <a:buChar char="q"/>
            </a:pPr>
            <a:r>
              <a:rPr lang="fr-CA" sz="2800" dirty="0">
                <a:latin typeface="Calibri" panose="020F0502020204030204" pitchFamily="34" charset="0"/>
                <a:cs typeface="Calibri" panose="020F0502020204030204" pitchFamily="34" charset="0"/>
              </a:rPr>
              <a:t>Excroissance non-</a:t>
            </a:r>
            <a:r>
              <a:rPr lang="fr-CA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cancéreurse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5D7E"/>
              </a:buClr>
              <a:buFont typeface="Wingdings" panose="05000000000000000000" pitchFamily="2" charset="2"/>
              <a:buChar char="q"/>
            </a:pP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5D7E"/>
              </a:buClr>
              <a:buSzPts val="1800"/>
              <a:buFont typeface="Wingdings" panose="05000000000000000000" pitchFamily="2" charset="2"/>
              <a:buChar char="q"/>
            </a:pPr>
            <a:r>
              <a:rPr lang="fr-CA" sz="2800" dirty="0">
                <a:latin typeface="Calibri" panose="020F0502020204030204" pitchFamily="34" charset="0"/>
                <a:cs typeface="Calibri" panose="020F0502020204030204" pitchFamily="34" charset="0"/>
              </a:rPr>
              <a:t>Localisé dans la paroi musculaire de l’utérus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5D7E"/>
              </a:buClr>
              <a:buFont typeface="Wingdings" panose="05000000000000000000" pitchFamily="2" charset="2"/>
              <a:buChar char="q"/>
            </a:pP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5D7E"/>
              </a:buClr>
              <a:buSzPts val="1800"/>
              <a:buFont typeface="Wingdings" panose="05000000000000000000" pitchFamily="2" charset="2"/>
              <a:buChar char="q"/>
            </a:pPr>
            <a:r>
              <a:rPr lang="fr-CA" sz="2800" dirty="0">
                <a:latin typeface="Calibri" panose="020F0502020204030204" pitchFamily="34" charset="0"/>
                <a:cs typeface="Calibri" panose="020F0502020204030204" pitchFamily="34" charset="0"/>
              </a:rPr>
              <a:t>Certains fibromes n’entrainent pas de symptômes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5D7E"/>
              </a:buClr>
              <a:buFont typeface="Wingdings" panose="05000000000000000000" pitchFamily="2" charset="2"/>
              <a:buChar char="q"/>
            </a:pP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5D7E"/>
              </a:buClr>
              <a:buSzPts val="1800"/>
              <a:buFont typeface="Wingdings" panose="05000000000000000000" pitchFamily="2" charset="2"/>
              <a:buChar char="q"/>
            </a:pPr>
            <a:r>
              <a:rPr lang="fr-CA" sz="2800" dirty="0">
                <a:latin typeface="Calibri" panose="020F0502020204030204" pitchFamily="34" charset="0"/>
                <a:cs typeface="Calibri" panose="020F0502020204030204" pitchFamily="34" charset="0"/>
              </a:rPr>
              <a:t>Les symptômes dépendent souvent: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5D7E"/>
              </a:buClr>
              <a:buSzPts val="1800"/>
              <a:buFont typeface="Wingdings" panose="05000000000000000000" pitchFamily="2" charset="2"/>
              <a:buChar char="q"/>
            </a:pPr>
            <a:r>
              <a:rPr lang="fr-CA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tailles </a:t>
            </a:r>
            <a:endParaRPr sz="24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5D7E"/>
              </a:buClr>
              <a:buSzPts val="1800"/>
              <a:buFont typeface="Wingdings" panose="05000000000000000000" pitchFamily="2" charset="2"/>
              <a:buChar char="q"/>
            </a:pPr>
            <a:r>
              <a:rPr lang="fr-CA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localisation </a:t>
            </a:r>
            <a:endParaRPr sz="24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7" name="Google Shape;127;p4"/>
          <p:cNvSpPr/>
          <p:nvPr/>
        </p:nvSpPr>
        <p:spPr>
          <a:xfrm flipH="1">
            <a:off x="4933310" y="1"/>
            <a:ext cx="6488456" cy="3036711"/>
          </a:xfrm>
          <a:custGeom>
            <a:avLst/>
            <a:gdLst/>
            <a:ahLst/>
            <a:cxnLst/>
            <a:rect l="l" t="t" r="r" b="b"/>
            <a:pathLst>
              <a:path w="6488456" h="3036711" extrusionOk="0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 b="12948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 extrusionOk="0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 flipH="1">
            <a:off x="6993989" y="2900758"/>
            <a:ext cx="5198011" cy="3957242"/>
          </a:xfrm>
          <a:custGeom>
            <a:avLst/>
            <a:gdLst/>
            <a:ahLst/>
            <a:cxnLst/>
            <a:rect l="l" t="t" r="r" b="b"/>
            <a:pathLst>
              <a:path w="5198011" h="3957242" extrusionOk="0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4"/>
          <p:cNvPicPr preferRelativeResize="0"/>
          <p:nvPr/>
        </p:nvPicPr>
        <p:blipFill rotWithShape="1">
          <a:blip r:embed="rId4">
            <a:alphaModFix/>
          </a:blip>
          <a:srcRect t="24782" r="2" b="4146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 extrusionOk="0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BE681413-0D1C-497F-A7EE-09DFA6615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17354"/>
            <a:ext cx="1209560" cy="8406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/>
          <p:nvPr/>
        </p:nvSpPr>
        <p:spPr>
          <a:xfrm>
            <a:off x="0" y="0"/>
            <a:ext cx="6136816" cy="5254922"/>
          </a:xfrm>
          <a:custGeom>
            <a:avLst/>
            <a:gdLst/>
            <a:ahLst/>
            <a:cxnLst/>
            <a:rect l="l" t="t" r="r" b="b"/>
            <a:pathLst>
              <a:path w="6136816" h="5254922" extrusionOk="0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1" y="1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 extrusionOk="0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rgbClr val="DFDB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 txBox="1">
            <a:spLocks noGrp="1"/>
          </p:cNvSpPr>
          <p:nvPr>
            <p:ph type="title"/>
          </p:nvPr>
        </p:nvSpPr>
        <p:spPr>
          <a:xfrm>
            <a:off x="804671" y="365125"/>
            <a:ext cx="3796205" cy="3117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r-CA" dirty="0"/>
              <a:t>Symptômes des fibromes</a:t>
            </a:r>
            <a:endParaRPr sz="5000" b="1" dirty="0">
              <a:solidFill>
                <a:srgbClr val="1331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Google Shape;138;p5"/>
          <p:cNvSpPr txBox="1">
            <a:spLocks noGrp="1"/>
          </p:cNvSpPr>
          <p:nvPr>
            <p:ph idx="1"/>
          </p:nvPr>
        </p:nvSpPr>
        <p:spPr>
          <a:xfrm>
            <a:off x="5666862" y="994145"/>
            <a:ext cx="5863721" cy="483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5D7E"/>
              </a:buClr>
              <a:buSzPct val="100000"/>
              <a:buFont typeface="Wingdings" panose="05000000000000000000" pitchFamily="2" charset="2"/>
              <a:buChar char="q"/>
            </a:pPr>
            <a:r>
              <a:rPr lang="fr-CA" sz="2800" dirty="0">
                <a:latin typeface="Calibri" panose="020F0502020204030204" pitchFamily="34" charset="0"/>
                <a:cs typeface="Calibri" panose="020F0502020204030204" pitchFamily="34" charset="0"/>
              </a:rPr>
              <a:t>Pression pelvienne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B5D7E"/>
              </a:buClr>
              <a:buSzPct val="100000"/>
              <a:buFont typeface="Wingdings" panose="05000000000000000000" pitchFamily="2" charset="2"/>
              <a:buChar char="q"/>
            </a:pPr>
            <a:r>
              <a:rPr lang="fr-CA" sz="2800" dirty="0"/>
              <a:t>Douleur pelvienne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B5D7E"/>
              </a:buClr>
              <a:buSzPct val="100000"/>
              <a:buFont typeface="Wingdings" panose="05000000000000000000" pitchFamily="2" charset="2"/>
              <a:buChar char="q"/>
            </a:pPr>
            <a:r>
              <a:rPr lang="fr-CA" sz="2800" dirty="0">
                <a:latin typeface="Calibri" panose="020F0502020204030204" pitchFamily="34" charset="0"/>
                <a:cs typeface="Calibri" panose="020F0502020204030204" pitchFamily="34" charset="0"/>
              </a:rPr>
              <a:t>Menstruation </a:t>
            </a:r>
            <a:r>
              <a:rPr lang="fr-CA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abonante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B5D7E"/>
              </a:buClr>
              <a:buSzPct val="100000"/>
              <a:buFont typeface="Wingdings" panose="05000000000000000000" pitchFamily="2" charset="2"/>
              <a:buChar char="q"/>
            </a:pPr>
            <a:r>
              <a:rPr lang="fr-CA" sz="2800" dirty="0">
                <a:latin typeface="Calibri" panose="020F0502020204030204" pitchFamily="34" charset="0"/>
                <a:cs typeface="Calibri" panose="020F0502020204030204" pitchFamily="34" charset="0"/>
              </a:rPr>
              <a:t>Envie fréquente d’uriner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B5D7E"/>
              </a:buClr>
              <a:buSzPct val="100000"/>
              <a:buFont typeface="Wingdings" panose="05000000000000000000" pitchFamily="2" charset="2"/>
              <a:buChar char="q"/>
            </a:pPr>
            <a:r>
              <a:rPr lang="fr-CA" sz="2800" dirty="0"/>
              <a:t>Douleurs lors des relations sexuelles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B5D7E"/>
              </a:buClr>
              <a:buSzPct val="100000"/>
              <a:buFont typeface="Wingdings" panose="05000000000000000000" pitchFamily="2" charset="2"/>
              <a:buChar char="q"/>
            </a:pPr>
            <a:r>
              <a:rPr lang="fr-CA" sz="2800" dirty="0">
                <a:latin typeface="Calibri" panose="020F0502020204030204" pitchFamily="34" charset="0"/>
                <a:cs typeface="Calibri" panose="020F0502020204030204" pitchFamily="34" charset="0"/>
              </a:rPr>
              <a:t>Abdomen gl</a:t>
            </a:r>
            <a:r>
              <a:rPr lang="fr-CA" sz="2800" dirty="0"/>
              <a:t>obuleux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B866840-9E5F-47B5-A88F-9837A79E6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440" y="6017356"/>
            <a:ext cx="1209560" cy="8406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14d1f2559_0_0"/>
          <p:cNvSpPr/>
          <p:nvPr/>
        </p:nvSpPr>
        <p:spPr>
          <a:xfrm>
            <a:off x="0" y="0"/>
            <a:ext cx="6136816" cy="5254922"/>
          </a:xfrm>
          <a:custGeom>
            <a:avLst/>
            <a:gdLst/>
            <a:ahLst/>
            <a:cxnLst/>
            <a:rect l="l" t="t" r="r" b="b"/>
            <a:pathLst>
              <a:path w="6136816" h="5254922" extrusionOk="0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c14d1f2559_0_0"/>
          <p:cNvSpPr/>
          <p:nvPr/>
        </p:nvSpPr>
        <p:spPr>
          <a:xfrm>
            <a:off x="1" y="1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 extrusionOk="0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rgbClr val="DFDB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c14d1f2559_0_0"/>
          <p:cNvSpPr txBox="1">
            <a:spLocks noGrp="1"/>
          </p:cNvSpPr>
          <p:nvPr>
            <p:ph type="title"/>
          </p:nvPr>
        </p:nvSpPr>
        <p:spPr>
          <a:xfrm>
            <a:off x="804671" y="365125"/>
            <a:ext cx="3405900" cy="31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r-CA" sz="5000" b="1" dirty="0" err="1">
                <a:solidFill>
                  <a:srgbClr val="1331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Fibroids</a:t>
            </a:r>
            <a:endParaRPr sz="5000" b="1" dirty="0">
              <a:solidFill>
                <a:srgbClr val="1331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endParaRPr sz="5000" dirty="0">
              <a:solidFill>
                <a:srgbClr val="1331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6" name="Google Shape;146;gc14d1f2559_0_0"/>
          <p:cNvSpPr txBox="1">
            <a:spLocks noGrp="1"/>
          </p:cNvSpPr>
          <p:nvPr>
            <p:ph idx="1"/>
          </p:nvPr>
        </p:nvSpPr>
        <p:spPr>
          <a:xfrm>
            <a:off x="6095999" y="994145"/>
            <a:ext cx="6015135" cy="329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B5D7E"/>
              </a:buClr>
              <a:buSzPts val="2100"/>
              <a:buFont typeface="Wingdings" panose="05000000000000000000" pitchFamily="2" charset="2"/>
              <a:buChar char="q"/>
            </a:pPr>
            <a:r>
              <a:rPr lang="fr-CA" sz="2800" dirty="0">
                <a:latin typeface="Calibri" panose="020F0502020204030204" pitchFamily="34" charset="0"/>
                <a:cs typeface="Calibri" panose="020F0502020204030204" pitchFamily="34" charset="0"/>
              </a:rPr>
              <a:t>Jusqu’à 40% des femmes ont des fibromes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8105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B5D7E"/>
              </a:buClr>
              <a:buSzPts val="2100"/>
              <a:buFont typeface="Wingdings" panose="05000000000000000000" pitchFamily="2" charset="2"/>
              <a:buChar char="q"/>
            </a:pPr>
            <a:r>
              <a:rPr lang="fr-CA" sz="2400" dirty="0">
                <a:solidFill>
                  <a:srgbClr val="1B5D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ce nombres, jusqu’à 25% présentent des symptômes suffisamment graves pour chercher un traitement</a:t>
            </a:r>
            <a:endParaRPr sz="24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" name="Google Shape;147;gc14d1f2559_0_0"/>
          <p:cNvSpPr txBox="1"/>
          <p:nvPr/>
        </p:nvSpPr>
        <p:spPr>
          <a:xfrm>
            <a:off x="429658" y="5695220"/>
            <a:ext cx="11349942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 b="0" i="0" u="none" strike="noStrike" cap="none" dirty="0">
                <a:solidFill>
                  <a:srgbClr val="1B5D7E"/>
                </a:solidFill>
                <a:latin typeface="Calibri"/>
                <a:ea typeface="Calibri"/>
                <a:cs typeface="Calibri"/>
                <a:sym typeface="Calibri"/>
              </a:rPr>
              <a:t>EA Stewart, CL </a:t>
            </a:r>
            <a:r>
              <a:rPr lang="fr-CA" sz="1200" b="0" i="0" u="none" strike="noStrike" cap="none" dirty="0" err="1">
                <a:solidFill>
                  <a:srgbClr val="1B5D7E"/>
                </a:solidFill>
                <a:latin typeface="Calibri"/>
                <a:ea typeface="Calibri"/>
                <a:cs typeface="Calibri"/>
                <a:sym typeface="Calibri"/>
              </a:rPr>
              <a:t>Cookson</a:t>
            </a:r>
            <a:r>
              <a:rPr lang="fr-CA" sz="1200" b="0" i="0" u="none" strike="noStrike" cap="none" dirty="0">
                <a:solidFill>
                  <a:srgbClr val="1B5D7E"/>
                </a:solidFill>
                <a:latin typeface="Calibri"/>
                <a:ea typeface="Calibri"/>
                <a:cs typeface="Calibri"/>
                <a:sym typeface="Calibri"/>
              </a:rPr>
              <a:t>, RA Gandolfo, R </a:t>
            </a:r>
            <a:r>
              <a:rPr lang="fr-CA" sz="1200" b="0" i="0" u="none" strike="noStrike" cap="none" dirty="0" err="1">
                <a:solidFill>
                  <a:srgbClr val="1B5D7E"/>
                </a:solidFill>
                <a:latin typeface="Calibri"/>
                <a:ea typeface="Calibri"/>
                <a:cs typeface="Calibri"/>
                <a:sym typeface="Calibri"/>
              </a:rPr>
              <a:t>Schukze</a:t>
            </a:r>
            <a:r>
              <a:rPr lang="fr-CA" sz="1200" b="0" i="0" u="none" strike="noStrike" cap="none" dirty="0">
                <a:solidFill>
                  <a:srgbClr val="1B5D7E"/>
                </a:solidFill>
                <a:latin typeface="Calibri"/>
                <a:ea typeface="Calibri"/>
                <a:cs typeface="Calibri"/>
                <a:sym typeface="Calibri"/>
              </a:rPr>
              <a:t>-Rath, </a:t>
            </a:r>
            <a:r>
              <a:rPr lang="fr-CA" sz="1200" b="0" i="1" u="none" strike="noStrike" cap="none" dirty="0" err="1">
                <a:solidFill>
                  <a:srgbClr val="1B5D7E"/>
                </a:solidFill>
                <a:latin typeface="Calibri"/>
                <a:ea typeface="Calibri"/>
                <a:cs typeface="Calibri"/>
                <a:sym typeface="Calibri"/>
              </a:rPr>
              <a:t>Epidemiology</a:t>
            </a:r>
            <a:r>
              <a:rPr lang="fr-CA" sz="1200" b="0" i="1" u="none" strike="noStrike" cap="none" dirty="0">
                <a:solidFill>
                  <a:srgbClr val="1B5D7E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fr-CA" sz="1200" b="0" i="1" u="none" strike="noStrike" cap="none" dirty="0" err="1">
                <a:solidFill>
                  <a:srgbClr val="1B5D7E"/>
                </a:solidFill>
                <a:latin typeface="Calibri"/>
                <a:ea typeface="Calibri"/>
                <a:cs typeface="Calibri"/>
                <a:sym typeface="Calibri"/>
              </a:rPr>
              <a:t>uterine</a:t>
            </a:r>
            <a:r>
              <a:rPr lang="fr-CA" sz="1200" b="0" i="1" u="none" strike="noStrike" cap="none" dirty="0">
                <a:solidFill>
                  <a:srgbClr val="1B5D7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CA" sz="1200" b="0" i="1" u="none" strike="noStrike" cap="none" dirty="0" err="1">
                <a:solidFill>
                  <a:srgbClr val="1B5D7E"/>
                </a:solidFill>
                <a:latin typeface="Calibri"/>
                <a:ea typeface="Calibri"/>
                <a:cs typeface="Calibri"/>
                <a:sym typeface="Calibri"/>
              </a:rPr>
              <a:t>fibroids</a:t>
            </a:r>
            <a:r>
              <a:rPr lang="fr-CA" sz="1200" b="0" i="1" u="none" strike="noStrike" cap="none" dirty="0">
                <a:solidFill>
                  <a:srgbClr val="1B5D7E"/>
                </a:solidFill>
                <a:latin typeface="Calibri"/>
                <a:ea typeface="Calibri"/>
                <a:cs typeface="Calibri"/>
                <a:sym typeface="Calibri"/>
              </a:rPr>
              <a:t>: a </a:t>
            </a:r>
            <a:r>
              <a:rPr lang="fr-CA" sz="1200" b="0" i="1" u="none" strike="noStrike" cap="none" dirty="0" err="1">
                <a:solidFill>
                  <a:srgbClr val="1B5D7E"/>
                </a:solidFill>
                <a:latin typeface="Calibri"/>
                <a:ea typeface="Calibri"/>
                <a:cs typeface="Calibri"/>
                <a:sym typeface="Calibri"/>
              </a:rPr>
              <a:t>systematic</a:t>
            </a:r>
            <a:r>
              <a:rPr lang="fr-CA" sz="1200" b="0" i="1" u="none" strike="noStrike" cap="none" dirty="0">
                <a:solidFill>
                  <a:srgbClr val="1B5D7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CA" sz="1200" b="0" i="1" u="none" strike="noStrike" cap="none" dirty="0" err="1">
                <a:solidFill>
                  <a:srgbClr val="1B5D7E"/>
                </a:solidFill>
                <a:latin typeface="Calibri"/>
                <a:ea typeface="Calibri"/>
                <a:cs typeface="Calibri"/>
                <a:sym typeface="Calibri"/>
              </a:rPr>
              <a:t>review</a:t>
            </a:r>
            <a:r>
              <a:rPr lang="fr-CA" sz="1200" b="0" i="1" u="none" strike="noStrike" cap="none" dirty="0">
                <a:solidFill>
                  <a:srgbClr val="1B5D7E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r-CA" sz="1200" b="0" i="0" u="none" strike="noStrike" cap="none" dirty="0">
                <a:solidFill>
                  <a:srgbClr val="1B5D7E"/>
                </a:solidFill>
                <a:latin typeface="Calibri"/>
                <a:ea typeface="Calibri"/>
                <a:cs typeface="Calibri"/>
                <a:sym typeface="Calibri"/>
              </a:rPr>
              <a:t>BJOG, </a:t>
            </a:r>
            <a:r>
              <a:rPr lang="fr-CA" sz="1200" b="1" i="0" u="sng" strike="noStrike" cap="none" dirty="0">
                <a:solidFill>
                  <a:srgbClr val="1B5D7E"/>
                </a:solidFill>
                <a:latin typeface="Open Sans"/>
                <a:ea typeface="Open Sans"/>
                <a:cs typeface="Open Sans"/>
                <a:sym typeface="Open Sans"/>
              </a:rPr>
              <a:t>vol 124, I 10 </a:t>
            </a:r>
            <a:r>
              <a:rPr lang="fr-CA" sz="1200" b="0" i="0" u="none" strike="noStrike" cap="none" dirty="0" err="1">
                <a:solidFill>
                  <a:srgbClr val="1B5D7E"/>
                </a:solidFill>
                <a:latin typeface="Open Sans"/>
                <a:ea typeface="Open Sans"/>
                <a:cs typeface="Open Sans"/>
                <a:sym typeface="Open Sans"/>
              </a:rPr>
              <a:t>September</a:t>
            </a:r>
            <a:r>
              <a:rPr lang="fr-CA" sz="1200" b="0" i="0" u="none" strike="noStrike" cap="none" dirty="0">
                <a:solidFill>
                  <a:srgbClr val="1B5D7E"/>
                </a:solidFill>
                <a:latin typeface="Open Sans"/>
                <a:ea typeface="Open Sans"/>
                <a:cs typeface="Open Sans"/>
                <a:sym typeface="Open Sans"/>
              </a:rPr>
              <a:t> 2017 ; 1501-1512</a:t>
            </a:r>
            <a:endParaRPr dirty="0">
              <a:solidFill>
                <a:srgbClr val="1B5D7E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1B5D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6C5845C-B060-40A3-8313-BC90BFA8B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440" y="6017356"/>
            <a:ext cx="1209560" cy="8406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 txBox="1">
            <a:spLocks noGrp="1"/>
          </p:cNvSpPr>
          <p:nvPr>
            <p:ph type="title"/>
          </p:nvPr>
        </p:nvSpPr>
        <p:spPr>
          <a:xfrm>
            <a:off x="841247" y="474146"/>
            <a:ext cx="10515593" cy="119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r-CA" sz="5000" b="1" dirty="0">
                <a:solidFill>
                  <a:srgbClr val="1331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Localisation des </a:t>
            </a:r>
            <a:r>
              <a:rPr lang="fr-CA" sz="5000" b="1" dirty="0" err="1">
                <a:solidFill>
                  <a:srgbClr val="1331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fubrines</a:t>
            </a:r>
            <a:endParaRPr sz="5000" b="1" dirty="0">
              <a:solidFill>
                <a:srgbClr val="1331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6" name="Google Shape;156;p7"/>
          <p:cNvSpPr txBox="1">
            <a:spLocks noGrp="1"/>
          </p:cNvSpPr>
          <p:nvPr>
            <p:ph idx="1"/>
          </p:nvPr>
        </p:nvSpPr>
        <p:spPr>
          <a:xfrm>
            <a:off x="7050946" y="1377108"/>
            <a:ext cx="5050858" cy="479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1B5D7E"/>
              </a:buClr>
              <a:buSzPts val="2000"/>
              <a:buFont typeface="Wingdings" panose="05000000000000000000" pitchFamily="2" charset="2"/>
              <a:buChar char="q"/>
            </a:pPr>
            <a:r>
              <a:rPr lang="fr-FR" sz="2800" dirty="0"/>
              <a:t>Les fibromes utérins peuvent être localisés à différents endroits dans l’utérus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1B5D7E"/>
              </a:buClr>
              <a:buSzPts val="2000"/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rgbClr val="1B5D7E"/>
                </a:solidFill>
              </a:rPr>
              <a:t>Certaines localisations entrainent plus de symptômes.</a:t>
            </a:r>
          </a:p>
          <a:p>
            <a:pPr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2000"/>
              <a:buFont typeface="Wingdings" panose="05000000000000000000" pitchFamily="2" charset="2"/>
              <a:buChar char="q"/>
            </a:pPr>
            <a:endParaRPr sz="24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4" name="Google Shape;154;p7"/>
          <p:cNvCxnSpPr/>
          <p:nvPr/>
        </p:nvCxnSpPr>
        <p:spPr>
          <a:xfrm rot="10800000">
            <a:off x="475488" y="587238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lt1">
                <a:alpha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8F053A1-2C55-43F5-A087-75EAD2AC2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440" y="6017356"/>
            <a:ext cx="1209560" cy="840644"/>
          </a:xfrm>
          <a:prstGeom prst="rect">
            <a:avLst/>
          </a:prstGeom>
        </p:spPr>
      </p:pic>
      <p:pic>
        <p:nvPicPr>
          <p:cNvPr id="8" name="Image 1">
            <a:extLst>
              <a:ext uri="{FF2B5EF4-FFF2-40B4-BE49-F238E27FC236}">
                <a16:creationId xmlns:a16="http://schemas.microsoft.com/office/drawing/2014/main" id="{361B91EE-C235-481B-87A2-21068A659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097" y="1672010"/>
            <a:ext cx="3810000" cy="41433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14d1f2559_0_8"/>
          <p:cNvSpPr/>
          <p:nvPr/>
        </p:nvSpPr>
        <p:spPr>
          <a:xfrm>
            <a:off x="0" y="0"/>
            <a:ext cx="6136816" cy="5254922"/>
          </a:xfrm>
          <a:custGeom>
            <a:avLst/>
            <a:gdLst/>
            <a:ahLst/>
            <a:cxnLst/>
            <a:rect l="l" t="t" r="r" b="b"/>
            <a:pathLst>
              <a:path w="6136816" h="5254922" extrusionOk="0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c14d1f2559_0_8"/>
          <p:cNvSpPr/>
          <p:nvPr/>
        </p:nvSpPr>
        <p:spPr>
          <a:xfrm>
            <a:off x="1" y="1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 extrusionOk="0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rgbClr val="DFDB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c14d1f2559_0_8"/>
          <p:cNvSpPr txBox="1">
            <a:spLocks noGrp="1"/>
          </p:cNvSpPr>
          <p:nvPr>
            <p:ph type="title"/>
          </p:nvPr>
        </p:nvSpPr>
        <p:spPr>
          <a:xfrm>
            <a:off x="804671" y="365125"/>
            <a:ext cx="3405900" cy="31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r-CA" sz="5000" b="1" dirty="0">
                <a:solidFill>
                  <a:srgbClr val="1331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Fibrome Imagerie</a:t>
            </a:r>
            <a:endParaRPr sz="5000" b="1" dirty="0">
              <a:solidFill>
                <a:srgbClr val="1331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" name="Google Shape;164;gc14d1f2559_0_8"/>
          <p:cNvSpPr txBox="1">
            <a:spLocks noGrp="1"/>
          </p:cNvSpPr>
          <p:nvPr>
            <p:ph idx="1"/>
          </p:nvPr>
        </p:nvSpPr>
        <p:spPr>
          <a:xfrm>
            <a:off x="5707781" y="994145"/>
            <a:ext cx="6484218" cy="452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92100" algn="l" rtl="0">
              <a:spcBef>
                <a:spcPts val="0"/>
              </a:spcBef>
              <a:spcAft>
                <a:spcPts val="0"/>
              </a:spcAft>
              <a:buClr>
                <a:srgbClr val="1B5D7E"/>
              </a:buClr>
              <a:buSzPts val="2800"/>
              <a:buFont typeface="Wingdings" panose="05000000000000000000" pitchFamily="2" charset="2"/>
              <a:buChar char="q"/>
            </a:pPr>
            <a:r>
              <a:rPr lang="fr-CA" sz="2800" dirty="0"/>
              <a:t>Échographie </a:t>
            </a:r>
            <a:endParaRPr sz="2800" dirty="0"/>
          </a:p>
          <a:p>
            <a:pPr marL="990600" lvl="1" indent="-571500">
              <a:spcBef>
                <a:spcPts val="500"/>
              </a:spcBef>
              <a:buClr>
                <a:srgbClr val="1B5D7E"/>
              </a:buClr>
              <a:buSzPts val="2400"/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rgbClr val="1B5D7E"/>
                </a:solidFill>
              </a:rPr>
              <a:t>Trans pelvienne et endovaginale
Habituellement premier examen effectué si des symptômes sont présents</a:t>
            </a:r>
          </a:p>
          <a:p>
            <a:pPr marL="704850" lvl="1" algn="l" rtl="0">
              <a:spcBef>
                <a:spcPts val="500"/>
              </a:spcBef>
              <a:spcAft>
                <a:spcPts val="0"/>
              </a:spcAft>
              <a:buClr>
                <a:srgbClr val="1B5D7E"/>
              </a:buClr>
              <a:buSzPts val="2400"/>
              <a:buFont typeface="Wingdings" panose="05000000000000000000" pitchFamily="2" charset="2"/>
              <a:buChar char="q"/>
            </a:pPr>
            <a:endParaRPr sz="2400" dirty="0">
              <a:solidFill>
                <a:srgbClr val="1B5D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92100">
              <a:spcBef>
                <a:spcPts val="0"/>
              </a:spcBef>
              <a:buClr>
                <a:srgbClr val="1B5D7E"/>
              </a:buClr>
              <a:buSzPts val="2800"/>
              <a:buFont typeface="Wingdings" panose="05000000000000000000" pitchFamily="2" charset="2"/>
              <a:buChar char="q"/>
            </a:pPr>
            <a:r>
              <a:rPr lang="fr-CA" sz="2800" dirty="0"/>
              <a:t>Imagerie par résonance magnétique</a:t>
            </a:r>
          </a:p>
          <a:p>
            <a:pPr marL="990600" lvl="1" indent="-571500">
              <a:spcBef>
                <a:spcPts val="500"/>
              </a:spcBef>
              <a:buClr>
                <a:srgbClr val="1B5D7E"/>
              </a:buClr>
              <a:buSzPts val="2400"/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rgbClr val="1B5D7E"/>
                </a:solidFill>
              </a:rPr>
              <a:t>Peut être utilisé pour caractériser davantage les fibromes 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7B04719-74EB-457D-8089-A43654734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440" y="6017356"/>
            <a:ext cx="1209560" cy="8406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c14d1f2559_0_22"/>
          <p:cNvSpPr/>
          <p:nvPr/>
        </p:nvSpPr>
        <p:spPr>
          <a:xfrm>
            <a:off x="0" y="0"/>
            <a:ext cx="6136816" cy="5254922"/>
          </a:xfrm>
          <a:custGeom>
            <a:avLst/>
            <a:gdLst/>
            <a:ahLst/>
            <a:cxnLst/>
            <a:rect l="l" t="t" r="r" b="b"/>
            <a:pathLst>
              <a:path w="6136816" h="5254922" extrusionOk="0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c14d1f2559_0_22"/>
          <p:cNvSpPr/>
          <p:nvPr/>
        </p:nvSpPr>
        <p:spPr>
          <a:xfrm>
            <a:off x="1" y="1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 extrusionOk="0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rgbClr val="DFDB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c14d1f2559_0_22"/>
          <p:cNvSpPr txBox="1">
            <a:spLocks noGrp="1"/>
          </p:cNvSpPr>
          <p:nvPr>
            <p:ph type="title"/>
          </p:nvPr>
        </p:nvSpPr>
        <p:spPr>
          <a:xfrm>
            <a:off x="41406" y="365125"/>
            <a:ext cx="5716299" cy="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r-CA" dirty="0"/>
              <a:t>Fibrome
Options de traitement</a:t>
            </a:r>
            <a:endParaRPr sz="5000" b="1" dirty="0">
              <a:solidFill>
                <a:srgbClr val="1331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3" name="Google Shape;173;gc14d1f2559_0_22"/>
          <p:cNvSpPr txBox="1"/>
          <p:nvPr/>
        </p:nvSpPr>
        <p:spPr>
          <a:xfrm>
            <a:off x="0" y="6565653"/>
            <a:ext cx="3679500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 dirty="0">
                <a:solidFill>
                  <a:srgbClr val="1B5D7E"/>
                </a:solidFill>
                <a:latin typeface="Calibri"/>
                <a:ea typeface="Calibri"/>
                <a:cs typeface="Calibri"/>
                <a:sym typeface="Calibri"/>
              </a:rPr>
              <a:t>Sony Singh and </a:t>
            </a:r>
            <a:r>
              <a:rPr lang="fr-CA" sz="1300" dirty="0" err="1">
                <a:solidFill>
                  <a:srgbClr val="1B5D7E"/>
                </a:solidFill>
                <a:latin typeface="Calibri"/>
                <a:ea typeface="Calibri"/>
                <a:cs typeface="Calibri"/>
                <a:sym typeface="Calibri"/>
              </a:rPr>
              <a:t>Belland</a:t>
            </a:r>
            <a:r>
              <a:rPr lang="fr-CA" sz="1300" dirty="0">
                <a:solidFill>
                  <a:srgbClr val="1B5D7E"/>
                </a:solidFill>
                <a:latin typeface="Calibri"/>
                <a:ea typeface="Calibri"/>
                <a:cs typeface="Calibri"/>
                <a:sym typeface="Calibri"/>
              </a:rPr>
              <a:t>.  CMRO. 2015</a:t>
            </a:r>
            <a:endParaRPr sz="1300" dirty="0">
              <a:solidFill>
                <a:srgbClr val="1B5D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73C22482-2DA2-4EAB-89A3-D892D978C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440" y="6017356"/>
            <a:ext cx="1209560" cy="840644"/>
          </a:xfrm>
          <a:prstGeom prst="rect">
            <a:avLst/>
          </a:prstGeom>
        </p:spPr>
      </p:pic>
      <p:pic>
        <p:nvPicPr>
          <p:cNvPr id="10" name="Google Shape;172;gc14d1f2559_0_22">
            <a:extLst>
              <a:ext uri="{FF2B5EF4-FFF2-40B4-BE49-F238E27FC236}">
                <a16:creationId xmlns:a16="http://schemas.microsoft.com/office/drawing/2014/main" id="{C4587176-6CEB-46BD-8E9A-360A9ABBE70B}"/>
              </a:ext>
            </a:extLst>
          </p:cNvPr>
          <p:cNvPicPr preferRelativeResize="0">
            <a:picLocks noGrp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00805" y="1944447"/>
            <a:ext cx="9156000" cy="4351200"/>
          </a:xfrm>
          <a:prstGeom prst="rect">
            <a:avLst/>
          </a:prstGeom>
          <a:noFill/>
          <a:ln>
            <a:noFill/>
          </a:ln>
          <a:effectLst>
            <a:outerShdw blurRad="542925" dist="161925" dir="10980000" algn="bl" rotWithShape="0">
              <a:srgbClr val="1C1D1E">
                <a:alpha val="9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AIR">
      <a:dk1>
        <a:srgbClr val="5D5355"/>
      </a:dk1>
      <a:lt1>
        <a:sysClr val="window" lastClr="FFFFFF"/>
      </a:lt1>
      <a:dk2>
        <a:srgbClr val="595959"/>
      </a:dk2>
      <a:lt2>
        <a:srgbClr val="1FB25A"/>
      </a:lt2>
      <a:accent1>
        <a:srgbClr val="122D43"/>
      </a:accent1>
      <a:accent2>
        <a:srgbClr val="193C5A"/>
      </a:accent2>
      <a:accent3>
        <a:srgbClr val="83B3DC"/>
      </a:accent3>
      <a:accent4>
        <a:srgbClr val="D11241"/>
      </a:accent4>
      <a:accent5>
        <a:srgbClr val="F37736"/>
      </a:accent5>
      <a:accent6>
        <a:srgbClr val="FCB034"/>
      </a:accent6>
      <a:hlink>
        <a:srgbClr val="1FB25A"/>
      </a:hlink>
      <a:folHlink>
        <a:srgbClr val="7D41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309</TotalTime>
  <Words>975</Words>
  <Application>Microsoft Office PowerPoint</Application>
  <PresentationFormat>Widescreen</PresentationFormat>
  <Paragraphs>194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Wingdings</vt:lpstr>
      <vt:lpstr>Arial</vt:lpstr>
      <vt:lpstr>Wingdings 3</vt:lpstr>
      <vt:lpstr>Open Sans</vt:lpstr>
      <vt:lpstr>Roboto</vt:lpstr>
      <vt:lpstr>Calibri</vt:lpstr>
      <vt:lpstr>Trebuchet MS</vt:lpstr>
      <vt:lpstr>Facet</vt:lpstr>
      <vt:lpstr>Fibromes utérins et embolisation des artères utérines </vt:lpstr>
      <vt:lpstr>Divulgations</vt:lpstr>
      <vt:lpstr>Plan</vt:lpstr>
      <vt:lpstr>Fibromes utérins</vt:lpstr>
      <vt:lpstr>Symptômes des fibromes</vt:lpstr>
      <vt:lpstr>Fibroids </vt:lpstr>
      <vt:lpstr>Localisation des fubrines</vt:lpstr>
      <vt:lpstr>Fibrome Imagerie</vt:lpstr>
      <vt:lpstr>Fibrome
Options de traitement</vt:lpstr>
      <vt:lpstr>Fibrome Traitement médical</vt:lpstr>
      <vt:lpstr>Fibrome : Traitements Locorégionaux</vt:lpstr>
      <vt:lpstr>Myomectomie</vt:lpstr>
      <vt:lpstr>Hysterectomie</vt:lpstr>
      <vt:lpstr>Embolisation des artères utérines (EAU)</vt:lpstr>
      <vt:lpstr>UAE-embolisation des artères utérines</vt:lpstr>
      <vt:lpstr>Embolisation de l’artère uterine (EAU):  Comment c’est fait</vt:lpstr>
      <vt:lpstr>Embolisation des artères utérines (EAU)</vt:lpstr>
      <vt:lpstr>Embolisation des artères utérines (EAU):   Contraindications</vt:lpstr>
      <vt:lpstr>EAU  Complication potentielles</vt:lpstr>
      <vt:lpstr>EAU   Fertilité</vt:lpstr>
      <vt:lpstr>EAU  Exemple d’une patiente</vt:lpstr>
      <vt:lpstr>Pre</vt:lpstr>
      <vt:lpstr>Pre</vt:lpstr>
      <vt:lpstr>Pre</vt:lpstr>
      <vt:lpstr>PowerPoint Presentation</vt:lpstr>
      <vt:lpstr>PowerPoint Presentation</vt:lpstr>
      <vt:lpstr>PowerPoint Presentation</vt:lpstr>
      <vt:lpstr>PowerPoint Presentation</vt:lpstr>
      <vt:lpstr>Post</vt:lpstr>
      <vt:lpstr>Post</vt:lpstr>
      <vt:lpstr>Post</vt:lpstr>
      <vt:lpstr>Pre - Post</vt:lpstr>
      <vt:lpstr>Conclusions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Uterine Fibroids and Uterine Artery Embolisation</dc:title>
  <dc:creator>Veronique Caty</dc:creator>
  <cp:lastModifiedBy>CAIR - Siri Boulom</cp:lastModifiedBy>
  <cp:revision>3</cp:revision>
  <cp:lastPrinted>2021-03-17T16:08:05Z</cp:lastPrinted>
  <dcterms:created xsi:type="dcterms:W3CDTF">2020-12-14T14:38:35Z</dcterms:created>
  <dcterms:modified xsi:type="dcterms:W3CDTF">2021-06-01T21:30:32Z</dcterms:modified>
</cp:coreProperties>
</file>